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2" r:id="rId5"/>
    <p:sldMasterId id="2147483677" r:id="rId6"/>
  </p:sldMasterIdLst>
  <p:notesMasterIdLst>
    <p:notesMasterId r:id="rId35"/>
  </p:notesMasterIdLst>
  <p:handoutMasterIdLst>
    <p:handoutMasterId r:id="rId36"/>
  </p:handoutMasterIdLst>
  <p:sldIdLst>
    <p:sldId id="269" r:id="rId7"/>
    <p:sldId id="320" r:id="rId8"/>
    <p:sldId id="290" r:id="rId9"/>
    <p:sldId id="562" r:id="rId10"/>
    <p:sldId id="307" r:id="rId11"/>
    <p:sldId id="563" r:id="rId12"/>
    <p:sldId id="300" r:id="rId13"/>
    <p:sldId id="302" r:id="rId14"/>
    <p:sldId id="301" r:id="rId15"/>
    <p:sldId id="292" r:id="rId16"/>
    <p:sldId id="305" r:id="rId17"/>
    <p:sldId id="555" r:id="rId18"/>
    <p:sldId id="553" r:id="rId19"/>
    <p:sldId id="554" r:id="rId20"/>
    <p:sldId id="556" r:id="rId21"/>
    <p:sldId id="298" r:id="rId22"/>
    <p:sldId id="557" r:id="rId23"/>
    <p:sldId id="560" r:id="rId24"/>
    <p:sldId id="347" r:id="rId25"/>
    <p:sldId id="348" r:id="rId26"/>
    <p:sldId id="349" r:id="rId27"/>
    <p:sldId id="351" r:id="rId28"/>
    <p:sldId id="357" r:id="rId29"/>
    <p:sldId id="361" r:id="rId30"/>
    <p:sldId id="362" r:id="rId31"/>
    <p:sldId id="363" r:id="rId32"/>
    <p:sldId id="614" r:id="rId33"/>
    <p:sldId id="531" r:id="rId34"/>
  </p:sldIdLst>
  <p:sldSz cx="9144000" cy="5143500" type="screen16x9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54">
          <p15:clr>
            <a:srgbClr val="A4A3A4"/>
          </p15:clr>
        </p15:guide>
        <p15:guide id="3" pos="5686">
          <p15:clr>
            <a:srgbClr val="A4A3A4"/>
          </p15:clr>
        </p15:guide>
        <p15:guide id="4" pos="74">
          <p15:clr>
            <a:srgbClr val="A4A3A4"/>
          </p15:clr>
        </p15:guide>
        <p15:guide id="5" pos="2880">
          <p15:clr>
            <a:srgbClr val="A4A3A4"/>
          </p15:clr>
        </p15:guide>
        <p15:guide id="6" pos="5511">
          <p15:clr>
            <a:srgbClr val="A4A3A4"/>
          </p15:clr>
        </p15:guide>
        <p15:guide id="7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2516"/>
    <a:srgbClr val="ECECEC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94819-732D-4948-84CD-B7172812F935}" v="56" dt="2025-04-01T07:48:43.22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966"/>
  </p:normalViewPr>
  <p:slideViewPr>
    <p:cSldViewPr>
      <p:cViewPr varScale="1">
        <p:scale>
          <a:sx n="164" d="100"/>
          <a:sy n="164" d="100"/>
        </p:scale>
        <p:origin x="156" y="192"/>
      </p:cViewPr>
      <p:guideLst>
        <p:guide orient="horz" pos="1620"/>
        <p:guide orient="horz" pos="2954"/>
        <p:guide pos="5686"/>
        <p:guide pos="74"/>
        <p:guide pos="2880"/>
        <p:guide pos="5511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1" d="100"/>
          <a:sy n="131" d="100"/>
        </p:scale>
        <p:origin x="39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š, Martin" userId="4a82312a-ba91-49ee-af6a-d336ad366486" providerId="ADAL" clId="{17E16687-8B0F-4D6C-B372-C96FD5811302}"/>
    <pc:docChg chg="undo custSel addSld delSld modSld sldOrd">
      <pc:chgData name="Valeš, Martin" userId="4a82312a-ba91-49ee-af6a-d336ad366486" providerId="ADAL" clId="{17E16687-8B0F-4D6C-B372-C96FD5811302}" dt="2024-04-08T11:35:11.251" v="42" actId="20577"/>
      <pc:docMkLst>
        <pc:docMk/>
      </pc:docMkLst>
      <pc:sldChg chg="modSp mod">
        <pc:chgData name="Valeš, Martin" userId="4a82312a-ba91-49ee-af6a-d336ad366486" providerId="ADAL" clId="{17E16687-8B0F-4D6C-B372-C96FD5811302}" dt="2024-04-08T11:24:10.369" v="15" actId="14100"/>
        <pc:sldMkLst>
          <pc:docMk/>
          <pc:sldMk cId="0" sldId="269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2790345032" sldId="280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832254246" sldId="281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2931944773" sldId="282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86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88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89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0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1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2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1770350016" sldId="293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4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5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6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7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0" sldId="298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2733426873" sldId="299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737617644" sldId="300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1465442759" sldId="301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366281797" sldId="302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66868100" sldId="303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4233097343" sldId="304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2479348179" sldId="305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606387800" sldId="306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2916275098" sldId="307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2193933420" sldId="315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469959236" sldId="347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3421192186" sldId="348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757738968" sldId="349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1060019875" sldId="351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2918989057" sldId="357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380148135" sldId="361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4090972957" sldId="362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1758156651" sldId="363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729295727" sldId="381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1118504983" sldId="384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2355739905" sldId="387"/>
        </pc:sldMkLst>
      </pc:sldChg>
      <pc:sldChg chg="modSp add del setBg">
        <pc:chgData name="Valeš, Martin" userId="4a82312a-ba91-49ee-af6a-d336ad366486" providerId="ADAL" clId="{17E16687-8B0F-4D6C-B372-C96FD5811302}" dt="2024-04-08T11:34:39.359" v="40" actId="47"/>
        <pc:sldMkLst>
          <pc:docMk/>
          <pc:sldMk cId="528034690" sldId="446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1730600748" sldId="472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4145217772" sldId="493"/>
        </pc:sldMkLst>
      </pc:sldChg>
      <pc:sldChg chg="add del">
        <pc:chgData name="Valeš, Martin" userId="4a82312a-ba91-49ee-af6a-d336ad366486" providerId="ADAL" clId="{17E16687-8B0F-4D6C-B372-C96FD5811302}" dt="2024-04-08T11:30:15.528" v="20"/>
        <pc:sldMkLst>
          <pc:docMk/>
          <pc:sldMk cId="2443103486" sldId="519"/>
        </pc:sldMkLst>
      </pc:sldChg>
      <pc:sldChg chg="modSp add del">
        <pc:chgData name="Valeš, Martin" userId="4a82312a-ba91-49ee-af6a-d336ad366486" providerId="ADAL" clId="{17E16687-8B0F-4D6C-B372-C96FD5811302}" dt="2024-04-08T11:30:15.528" v="20"/>
        <pc:sldMkLst>
          <pc:docMk/>
          <pc:sldMk cId="522474744" sldId="521"/>
        </pc:sldMkLst>
      </pc:sldChg>
      <pc:sldChg chg="modSp add del">
        <pc:chgData name="Valeš, Martin" userId="4a82312a-ba91-49ee-af6a-d336ad366486" providerId="ADAL" clId="{17E16687-8B0F-4D6C-B372-C96FD5811302}" dt="2024-04-08T11:30:15.528" v="20"/>
        <pc:sldMkLst>
          <pc:docMk/>
          <pc:sldMk cId="3123476309" sldId="523"/>
        </pc:sldMkLst>
      </pc:sldChg>
      <pc:sldChg chg="modSp add del">
        <pc:chgData name="Valeš, Martin" userId="4a82312a-ba91-49ee-af6a-d336ad366486" providerId="ADAL" clId="{17E16687-8B0F-4D6C-B372-C96FD5811302}" dt="2024-04-08T11:30:15.528" v="20"/>
        <pc:sldMkLst>
          <pc:docMk/>
          <pc:sldMk cId="3290907297" sldId="524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1623103623" sldId="525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849915205" sldId="526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2749414881" sldId="527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599909623" sldId="528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503172009" sldId="529"/>
        </pc:sldMkLst>
      </pc:sldChg>
      <pc:sldChg chg="del">
        <pc:chgData name="Valeš, Martin" userId="4a82312a-ba91-49ee-af6a-d336ad366486" providerId="ADAL" clId="{17E16687-8B0F-4D6C-B372-C96FD5811302}" dt="2024-04-08T11:24:38.915" v="16" actId="47"/>
        <pc:sldMkLst>
          <pc:docMk/>
          <pc:sldMk cId="3927236449" sldId="530"/>
        </pc:sldMkLst>
      </pc:sldChg>
      <pc:sldChg chg="modSp add del modTransition">
        <pc:chgData name="Valeš, Martin" userId="4a82312a-ba91-49ee-af6a-d336ad366486" providerId="ADAL" clId="{17E16687-8B0F-4D6C-B372-C96FD5811302}" dt="2024-04-08T11:30:15.528" v="20"/>
        <pc:sldMkLst>
          <pc:docMk/>
          <pc:sldMk cId="2164929758" sldId="531"/>
        </pc:sldMkLst>
      </pc:sldChg>
      <pc:sldChg chg="add del setBg">
        <pc:chgData name="Valeš, Martin" userId="4a82312a-ba91-49ee-af6a-d336ad366486" providerId="ADAL" clId="{17E16687-8B0F-4D6C-B372-C96FD5811302}" dt="2024-04-08T11:29:54.817" v="19"/>
        <pc:sldMkLst>
          <pc:docMk/>
          <pc:sldMk cId="2118154675" sldId="538"/>
        </pc:sldMkLst>
      </pc:sldChg>
      <pc:sldChg chg="add">
        <pc:chgData name="Valeš, Martin" userId="4a82312a-ba91-49ee-af6a-d336ad366486" providerId="ADAL" clId="{17E16687-8B0F-4D6C-B372-C96FD5811302}" dt="2024-04-08T11:29:11.884" v="17"/>
        <pc:sldMkLst>
          <pc:docMk/>
          <pc:sldMk cId="864880075" sldId="552"/>
        </pc:sldMkLst>
      </pc:sldChg>
      <pc:sldChg chg="add">
        <pc:chgData name="Valeš, Martin" userId="4a82312a-ba91-49ee-af6a-d336ad366486" providerId="ADAL" clId="{17E16687-8B0F-4D6C-B372-C96FD5811302}" dt="2024-04-08T11:29:11.884" v="17"/>
        <pc:sldMkLst>
          <pc:docMk/>
          <pc:sldMk cId="1721377241" sldId="553"/>
        </pc:sldMkLst>
      </pc:sldChg>
      <pc:sldChg chg="add">
        <pc:chgData name="Valeš, Martin" userId="4a82312a-ba91-49ee-af6a-d336ad366486" providerId="ADAL" clId="{17E16687-8B0F-4D6C-B372-C96FD5811302}" dt="2024-04-08T11:29:11.884" v="17"/>
        <pc:sldMkLst>
          <pc:docMk/>
          <pc:sldMk cId="4240789067" sldId="554"/>
        </pc:sldMkLst>
      </pc:sldChg>
      <pc:sldChg chg="add">
        <pc:chgData name="Valeš, Martin" userId="4a82312a-ba91-49ee-af6a-d336ad366486" providerId="ADAL" clId="{17E16687-8B0F-4D6C-B372-C96FD5811302}" dt="2024-04-08T11:29:11.884" v="17"/>
        <pc:sldMkLst>
          <pc:docMk/>
          <pc:sldMk cId="3121033028" sldId="555"/>
        </pc:sldMkLst>
      </pc:sldChg>
      <pc:sldChg chg="add ord">
        <pc:chgData name="Valeš, Martin" userId="4a82312a-ba91-49ee-af6a-d336ad366486" providerId="ADAL" clId="{17E16687-8B0F-4D6C-B372-C96FD5811302}" dt="2024-04-08T11:34:26.436" v="37" actId="20578"/>
        <pc:sldMkLst>
          <pc:docMk/>
          <pc:sldMk cId="3964462492" sldId="556"/>
        </pc:sldMkLst>
      </pc:sldChg>
      <pc:sldChg chg="add">
        <pc:chgData name="Valeš, Martin" userId="4a82312a-ba91-49ee-af6a-d336ad366486" providerId="ADAL" clId="{17E16687-8B0F-4D6C-B372-C96FD5811302}" dt="2024-04-08T11:29:11.884" v="17"/>
        <pc:sldMkLst>
          <pc:docMk/>
          <pc:sldMk cId="70283451" sldId="557"/>
        </pc:sldMkLst>
      </pc:sldChg>
      <pc:sldChg chg="add del setBg">
        <pc:chgData name="Valeš, Martin" userId="4a82312a-ba91-49ee-af6a-d336ad366486" providerId="ADAL" clId="{17E16687-8B0F-4D6C-B372-C96FD5811302}" dt="2024-04-08T11:32:23.794" v="33" actId="47"/>
        <pc:sldMkLst>
          <pc:docMk/>
          <pc:sldMk cId="1034818876" sldId="558"/>
        </pc:sldMkLst>
      </pc:sldChg>
      <pc:sldChg chg="modSp add mod ord">
        <pc:chgData name="Valeš, Martin" userId="4a82312a-ba91-49ee-af6a-d336ad366486" providerId="ADAL" clId="{17E16687-8B0F-4D6C-B372-C96FD5811302}" dt="2024-04-08T11:31:18.453" v="27" actId="20577"/>
        <pc:sldMkLst>
          <pc:docMk/>
          <pc:sldMk cId="3995682814" sldId="559"/>
        </pc:sldMkLst>
      </pc:sldChg>
      <pc:sldChg chg="modSp add mod ord">
        <pc:chgData name="Valeš, Martin" userId="4a82312a-ba91-49ee-af6a-d336ad366486" providerId="ADAL" clId="{17E16687-8B0F-4D6C-B372-C96FD5811302}" dt="2024-04-08T11:32:18.614" v="32" actId="20577"/>
        <pc:sldMkLst>
          <pc:docMk/>
          <pc:sldMk cId="3312928631" sldId="560"/>
        </pc:sldMkLst>
      </pc:sldChg>
      <pc:sldChg chg="modSp add mod ord">
        <pc:chgData name="Valeš, Martin" userId="4a82312a-ba91-49ee-af6a-d336ad366486" providerId="ADAL" clId="{17E16687-8B0F-4D6C-B372-C96FD5811302}" dt="2024-04-08T11:35:11.251" v="42" actId="20577"/>
        <pc:sldMkLst>
          <pc:docMk/>
          <pc:sldMk cId="3809489429" sldId="561"/>
        </pc:sldMkLst>
      </pc:sldChg>
      <pc:sldMasterChg chg="delSldLayout">
        <pc:chgData name="Valeš, Martin" userId="4a82312a-ba91-49ee-af6a-d336ad366486" providerId="ADAL" clId="{17E16687-8B0F-4D6C-B372-C96FD5811302}" dt="2024-04-08T11:24:38.915" v="16" actId="47"/>
        <pc:sldMasterMkLst>
          <pc:docMk/>
          <pc:sldMasterMk cId="0" sldId="2147483695"/>
        </pc:sldMasterMkLst>
        <pc:sldLayoutChg chg="del">
          <pc:chgData name="Valeš, Martin" userId="4a82312a-ba91-49ee-af6a-d336ad366486" providerId="ADAL" clId="{17E16687-8B0F-4D6C-B372-C96FD5811302}" dt="2024-04-08T11:24:38.915" v="16" actId="47"/>
          <pc:sldLayoutMkLst>
            <pc:docMk/>
            <pc:sldMasterMk cId="0" sldId="2147483695"/>
            <pc:sldLayoutMk cId="1005461573" sldId="2147483729"/>
          </pc:sldLayoutMkLst>
        </pc:sldLayoutChg>
        <pc:sldLayoutChg chg="del">
          <pc:chgData name="Valeš, Martin" userId="4a82312a-ba91-49ee-af6a-d336ad366486" providerId="ADAL" clId="{17E16687-8B0F-4D6C-B372-C96FD5811302}" dt="2024-04-08T11:24:38.915" v="16" actId="47"/>
          <pc:sldLayoutMkLst>
            <pc:docMk/>
            <pc:sldMasterMk cId="0" sldId="2147483695"/>
            <pc:sldLayoutMk cId="4016975015" sldId="2147483730"/>
          </pc:sldLayoutMkLst>
        </pc:sldLayoutChg>
      </pc:sldMasterChg>
      <pc:sldMasterChg chg="delSldLayout">
        <pc:chgData name="Valeš, Martin" userId="4a82312a-ba91-49ee-af6a-d336ad366486" providerId="ADAL" clId="{17E16687-8B0F-4D6C-B372-C96FD5811302}" dt="2024-04-08T11:24:38.915" v="16" actId="47"/>
        <pc:sldMasterMkLst>
          <pc:docMk/>
          <pc:sldMasterMk cId="0" sldId="2147483702"/>
        </pc:sldMasterMkLst>
        <pc:sldLayoutChg chg="del">
          <pc:chgData name="Valeš, Martin" userId="4a82312a-ba91-49ee-af6a-d336ad366486" providerId="ADAL" clId="{17E16687-8B0F-4D6C-B372-C96FD5811302}" dt="2024-04-08T11:24:38.915" v="16" actId="47"/>
          <pc:sldLayoutMkLst>
            <pc:docMk/>
            <pc:sldMasterMk cId="0" sldId="2147483702"/>
            <pc:sldLayoutMk cId="2000041192" sldId="2147483723"/>
          </pc:sldLayoutMkLst>
        </pc:sldLayoutChg>
        <pc:sldLayoutChg chg="del">
          <pc:chgData name="Valeš, Martin" userId="4a82312a-ba91-49ee-af6a-d336ad366486" providerId="ADAL" clId="{17E16687-8B0F-4D6C-B372-C96FD5811302}" dt="2024-04-08T11:24:38.915" v="16" actId="47"/>
          <pc:sldLayoutMkLst>
            <pc:docMk/>
            <pc:sldMasterMk cId="0" sldId="2147483702"/>
            <pc:sldLayoutMk cId="2912334141" sldId="2147483725"/>
          </pc:sldLayoutMkLst>
        </pc:sldLayoutChg>
        <pc:sldLayoutChg chg="del">
          <pc:chgData name="Valeš, Martin" userId="4a82312a-ba91-49ee-af6a-d336ad366486" providerId="ADAL" clId="{17E16687-8B0F-4D6C-B372-C96FD5811302}" dt="2024-04-08T11:24:38.915" v="16" actId="47"/>
          <pc:sldLayoutMkLst>
            <pc:docMk/>
            <pc:sldMasterMk cId="0" sldId="2147483702"/>
            <pc:sldLayoutMk cId="637673354" sldId="2147483728"/>
          </pc:sldLayoutMkLst>
        </pc:sldLayoutChg>
      </pc:sldMasterChg>
    </pc:docChg>
  </pc:docChgLst>
  <pc:docChgLst>
    <pc:chgData name="Valeš, Martin" userId="4a82312a-ba91-49ee-af6a-d336ad366486" providerId="ADAL" clId="{18094819-732D-4948-84CD-B7172812F935}"/>
    <pc:docChg chg="undo custSel addSld delSld modSld sldOrd">
      <pc:chgData name="Valeš, Martin" userId="4a82312a-ba91-49ee-af6a-d336ad366486" providerId="ADAL" clId="{18094819-732D-4948-84CD-B7172812F935}" dt="2025-04-01T07:48:43.224" v="158" actId="20577"/>
      <pc:docMkLst>
        <pc:docMk/>
      </pc:docMkLst>
      <pc:sldChg chg="modSp mod">
        <pc:chgData name="Valeš, Martin" userId="4a82312a-ba91-49ee-af6a-d336ad366486" providerId="ADAL" clId="{18094819-732D-4948-84CD-B7172812F935}" dt="2025-03-31T06:57:00.384" v="67" actId="6549"/>
        <pc:sldMkLst>
          <pc:docMk/>
          <pc:sldMk cId="0" sldId="269"/>
        </pc:sldMkLst>
        <pc:spChg chg="mod">
          <ac:chgData name="Valeš, Martin" userId="4a82312a-ba91-49ee-af6a-d336ad366486" providerId="ADAL" clId="{18094819-732D-4948-84CD-B7172812F935}" dt="2025-03-31T06:57:00.384" v="67" actId="6549"/>
          <ac:spMkLst>
            <pc:docMk/>
            <pc:sldMk cId="0" sldId="269"/>
            <ac:spMk id="5" creationId="{C1D456DB-9AAA-4821-9BDF-8A8CA6E1CA07}"/>
          </ac:spMkLst>
        </pc:spChg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2790345032" sldId="280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832254246" sldId="281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2931944773" sldId="282"/>
        </pc:sldMkLst>
      </pc:sldChg>
      <pc:sldChg chg="add del">
        <pc:chgData name="Valeš, Martin" userId="4a82312a-ba91-49ee-af6a-d336ad366486" providerId="ADAL" clId="{18094819-732D-4948-84CD-B7172812F935}" dt="2025-03-31T07:30:46.689" v="82" actId="47"/>
        <pc:sldMkLst>
          <pc:docMk/>
          <pc:sldMk cId="0" sldId="289"/>
        </pc:sldMkLst>
      </pc:sldChg>
      <pc:sldChg chg="modSp add mod">
        <pc:chgData name="Valeš, Martin" userId="4a82312a-ba91-49ee-af6a-d336ad366486" providerId="ADAL" clId="{18094819-732D-4948-84CD-B7172812F935}" dt="2025-03-31T07:31:28.059" v="85" actId="113"/>
        <pc:sldMkLst>
          <pc:docMk/>
          <pc:sldMk cId="0" sldId="290"/>
        </pc:sldMkLst>
        <pc:spChg chg="mod">
          <ac:chgData name="Valeš, Martin" userId="4a82312a-ba91-49ee-af6a-d336ad366486" providerId="ADAL" clId="{18094819-732D-4948-84CD-B7172812F935}" dt="2025-03-31T07:31:28.059" v="85" actId="113"/>
          <ac:spMkLst>
            <pc:docMk/>
            <pc:sldMk cId="0" sldId="290"/>
            <ac:spMk id="37" creationId="{8FC0A334-9FF8-42AF-BBDD-784E94005F9B}"/>
          </ac:spMkLst>
        </pc:spChg>
      </pc:sldChg>
      <pc:sldChg chg="modSp add del">
        <pc:chgData name="Valeš, Martin" userId="4a82312a-ba91-49ee-af6a-d336ad366486" providerId="ADAL" clId="{18094819-732D-4948-84CD-B7172812F935}" dt="2025-04-01T07:41:54.845" v="124" actId="47"/>
        <pc:sldMkLst>
          <pc:docMk/>
          <pc:sldMk cId="0" sldId="291"/>
        </pc:sldMkLst>
        <pc:spChg chg="mod">
          <ac:chgData name="Valeš, Martin" userId="4a82312a-ba91-49ee-af6a-d336ad366486" providerId="ADAL" clId="{18094819-732D-4948-84CD-B7172812F935}" dt="2025-03-31T07:32:28.272" v="86" actId="113"/>
          <ac:spMkLst>
            <pc:docMk/>
            <pc:sldMk cId="0" sldId="291"/>
            <ac:spMk id="38" creationId="{C478067F-675D-4AC5-AFEA-58F6BCD961F8}"/>
          </ac:spMkLst>
        </pc:spChg>
      </pc:sldChg>
      <pc:sldChg chg="modSp add mod">
        <pc:chgData name="Valeš, Martin" userId="4a82312a-ba91-49ee-af6a-d336ad366486" providerId="ADAL" clId="{18094819-732D-4948-84CD-B7172812F935}" dt="2025-03-31T07:31:04.397" v="83" actId="113"/>
        <pc:sldMkLst>
          <pc:docMk/>
          <pc:sldMk cId="0" sldId="292"/>
        </pc:sldMkLst>
        <pc:spChg chg="mod">
          <ac:chgData name="Valeš, Martin" userId="4a82312a-ba91-49ee-af6a-d336ad366486" providerId="ADAL" clId="{18094819-732D-4948-84CD-B7172812F935}" dt="2025-03-31T07:31:04.397" v="83" actId="113"/>
          <ac:spMkLst>
            <pc:docMk/>
            <pc:sldMk cId="0" sldId="292"/>
            <ac:spMk id="38" creationId="{EEAEA99B-EF69-4650-9B6C-60D645BA5119}"/>
          </ac:spMkLst>
        </pc:spChg>
      </pc:sldChg>
      <pc:sldChg chg="add">
        <pc:chgData name="Valeš, Martin" userId="4a82312a-ba91-49ee-af6a-d336ad366486" providerId="ADAL" clId="{18094819-732D-4948-84CD-B7172812F935}" dt="2025-03-31T07:17:18.817" v="78"/>
        <pc:sldMkLst>
          <pc:docMk/>
          <pc:sldMk cId="0" sldId="298"/>
        </pc:sldMkLst>
      </pc:sldChg>
      <pc:sldChg chg="add del ord">
        <pc:chgData name="Valeš, Martin" userId="4a82312a-ba91-49ee-af6a-d336ad366486" providerId="ADAL" clId="{18094819-732D-4948-84CD-B7172812F935}" dt="2025-04-01T07:44:42.829" v="152" actId="47"/>
        <pc:sldMkLst>
          <pc:docMk/>
          <pc:sldMk cId="2733426873" sldId="299"/>
        </pc:sldMkLst>
      </pc:sldChg>
      <pc:sldChg chg="add ord">
        <pc:chgData name="Valeš, Martin" userId="4a82312a-ba91-49ee-af6a-d336ad366486" providerId="ADAL" clId="{18094819-732D-4948-84CD-B7172812F935}" dt="2025-03-31T06:29:46.846" v="47"/>
        <pc:sldMkLst>
          <pc:docMk/>
          <pc:sldMk cId="737617644" sldId="300"/>
        </pc:sldMkLst>
      </pc:sldChg>
      <pc:sldChg chg="addSp delSp modSp add mod delAnim modAnim">
        <pc:chgData name="Valeš, Martin" userId="4a82312a-ba91-49ee-af6a-d336ad366486" providerId="ADAL" clId="{18094819-732D-4948-84CD-B7172812F935}" dt="2025-04-01T07:48:43.224" v="158" actId="20577"/>
        <pc:sldMkLst>
          <pc:docMk/>
          <pc:sldMk cId="1465442759" sldId="301"/>
        </pc:sldMkLst>
        <pc:spChg chg="add del mod">
          <ac:chgData name="Valeš, Martin" userId="4a82312a-ba91-49ee-af6a-d336ad366486" providerId="ADAL" clId="{18094819-732D-4948-84CD-B7172812F935}" dt="2025-03-31T07:35:03.618" v="99" actId="478"/>
          <ac:spMkLst>
            <pc:docMk/>
            <pc:sldMk cId="1465442759" sldId="301"/>
            <ac:spMk id="4" creationId="{0D24815F-45C3-F90B-9C97-A2C1FE934DAB}"/>
          </ac:spMkLst>
        </pc:spChg>
        <pc:spChg chg="add del mod">
          <ac:chgData name="Valeš, Martin" userId="4a82312a-ba91-49ee-af6a-d336ad366486" providerId="ADAL" clId="{18094819-732D-4948-84CD-B7172812F935}" dt="2025-03-31T07:36:06.743" v="107" actId="478"/>
          <ac:spMkLst>
            <pc:docMk/>
            <pc:sldMk cId="1465442759" sldId="301"/>
            <ac:spMk id="6" creationId="{3DC501D8-971E-7232-332A-A852F5989022}"/>
          </ac:spMkLst>
        </pc:spChg>
        <pc:spChg chg="mod">
          <ac:chgData name="Valeš, Martin" userId="4a82312a-ba91-49ee-af6a-d336ad366486" providerId="ADAL" clId="{18094819-732D-4948-84CD-B7172812F935}" dt="2025-04-01T07:48:43.224" v="158" actId="20577"/>
          <ac:spMkLst>
            <pc:docMk/>
            <pc:sldMk cId="1465442759" sldId="301"/>
            <ac:spMk id="12" creationId="{7AC07831-E3A4-4D53-8240-594698CE5205}"/>
          </ac:spMkLst>
        </pc:spChg>
        <pc:spChg chg="del mod">
          <ac:chgData name="Valeš, Martin" userId="4a82312a-ba91-49ee-af6a-d336ad366486" providerId="ADAL" clId="{18094819-732D-4948-84CD-B7172812F935}" dt="2025-03-31T07:35:48.037" v="103" actId="478"/>
          <ac:spMkLst>
            <pc:docMk/>
            <pc:sldMk cId="1465442759" sldId="301"/>
            <ac:spMk id="13" creationId="{F3E89869-4AC3-4567-BBA7-92AA480DC4B7}"/>
          </ac:spMkLst>
        </pc:spChg>
        <pc:spChg chg="mod">
          <ac:chgData name="Valeš, Martin" userId="4a82312a-ba91-49ee-af6a-d336ad366486" providerId="ADAL" clId="{18094819-732D-4948-84CD-B7172812F935}" dt="2025-03-31T07:36:54.861" v="116" actId="1076"/>
          <ac:spMkLst>
            <pc:docMk/>
            <pc:sldMk cId="1465442759" sldId="301"/>
            <ac:spMk id="14" creationId="{84634236-93D1-43D8-B89F-1B668F5F1A53}"/>
          </ac:spMkLst>
        </pc:spChg>
        <pc:picChg chg="add mod ord">
          <ac:chgData name="Valeš, Martin" userId="4a82312a-ba91-49ee-af6a-d336ad366486" providerId="ADAL" clId="{18094819-732D-4948-84CD-B7172812F935}" dt="2025-03-31T07:36:49.393" v="114" actId="1076"/>
          <ac:picMkLst>
            <pc:docMk/>
            <pc:sldMk cId="1465442759" sldId="301"/>
            <ac:picMk id="5" creationId="{72A77543-4D49-0A17-AEB7-E2801139416C}"/>
          </ac:picMkLst>
        </pc:picChg>
        <pc:picChg chg="mod">
          <ac:chgData name="Valeš, Martin" userId="4a82312a-ba91-49ee-af6a-d336ad366486" providerId="ADAL" clId="{18094819-732D-4948-84CD-B7172812F935}" dt="2025-03-31T07:36:59.057" v="117" actId="1076"/>
          <ac:picMkLst>
            <pc:docMk/>
            <pc:sldMk cId="1465442759" sldId="301"/>
            <ac:picMk id="10" creationId="{4B4E9B42-86F4-4C02-9584-05E0E4AFC4DF}"/>
          </ac:picMkLst>
        </pc:picChg>
        <pc:picChg chg="del mod">
          <ac:chgData name="Valeš, Martin" userId="4a82312a-ba91-49ee-af6a-d336ad366486" providerId="ADAL" clId="{18094819-732D-4948-84CD-B7172812F935}" dt="2025-03-31T07:33:29.307" v="87" actId="478"/>
          <ac:picMkLst>
            <pc:docMk/>
            <pc:sldMk cId="1465442759" sldId="301"/>
            <ac:picMk id="26628" creationId="{18A9680E-2258-4A4D-8FF2-090ECC8B5402}"/>
          </ac:picMkLst>
        </pc:picChg>
        <pc:cxnChg chg="add mod">
          <ac:chgData name="Valeš, Martin" userId="4a82312a-ba91-49ee-af6a-d336ad366486" providerId="ADAL" clId="{18094819-732D-4948-84CD-B7172812F935}" dt="2025-03-31T07:36:51.903" v="115" actId="14100"/>
          <ac:cxnSpMkLst>
            <pc:docMk/>
            <pc:sldMk cId="1465442759" sldId="301"/>
            <ac:cxnSpMk id="8" creationId="{E500A37D-B46A-BC93-872B-CF58667F8BCC}"/>
          </ac:cxnSpMkLst>
        </pc:cxnChg>
      </pc:sldChg>
      <pc:sldChg chg="modSp add mod">
        <pc:chgData name="Valeš, Martin" userId="4a82312a-ba91-49ee-af6a-d336ad366486" providerId="ADAL" clId="{18094819-732D-4948-84CD-B7172812F935}" dt="2025-03-31T06:48:01.542" v="56" actId="20577"/>
        <pc:sldMkLst>
          <pc:docMk/>
          <pc:sldMk cId="3366281797" sldId="302"/>
        </pc:sldMkLst>
        <pc:spChg chg="mod">
          <ac:chgData name="Valeš, Martin" userId="4a82312a-ba91-49ee-af6a-d336ad366486" providerId="ADAL" clId="{18094819-732D-4948-84CD-B7172812F935}" dt="2025-03-31T06:43:56.398" v="51" actId="207"/>
          <ac:spMkLst>
            <pc:docMk/>
            <pc:sldMk cId="3366281797" sldId="302"/>
            <ac:spMk id="3" creationId="{BFA66196-FFB4-49BE-8E10-36D8361422AA}"/>
          </ac:spMkLst>
        </pc:spChg>
        <pc:spChg chg="mod">
          <ac:chgData name="Valeš, Martin" userId="4a82312a-ba91-49ee-af6a-d336ad366486" providerId="ADAL" clId="{18094819-732D-4948-84CD-B7172812F935}" dt="2025-03-31T06:43:50.730" v="50" actId="207"/>
          <ac:spMkLst>
            <pc:docMk/>
            <pc:sldMk cId="3366281797" sldId="302"/>
            <ac:spMk id="10" creationId="{F86AAAD3-8F78-478A-8F78-0994A659BEED}"/>
          </ac:spMkLst>
        </pc:spChg>
        <pc:spChg chg="mod">
          <ac:chgData name="Valeš, Martin" userId="4a82312a-ba91-49ee-af6a-d336ad366486" providerId="ADAL" clId="{18094819-732D-4948-84CD-B7172812F935}" dt="2025-03-31T06:48:01.542" v="56" actId="20577"/>
          <ac:spMkLst>
            <pc:docMk/>
            <pc:sldMk cId="3366281797" sldId="302"/>
            <ac:spMk id="12" creationId="{A6BCAEB1-9359-4595-B7EB-2ED621ACF409}"/>
          </ac:spMkLst>
        </pc:spChg>
        <pc:spChg chg="mod">
          <ac:chgData name="Valeš, Martin" userId="4a82312a-ba91-49ee-af6a-d336ad366486" providerId="ADAL" clId="{18094819-732D-4948-84CD-B7172812F935}" dt="2025-03-31T06:44:02.551" v="52" actId="208"/>
          <ac:spMkLst>
            <pc:docMk/>
            <pc:sldMk cId="3366281797" sldId="302"/>
            <ac:spMk id="13" creationId="{BCC08FD4-B415-4E8C-B378-76FA2B3FA60A}"/>
          </ac:spMkLst>
        </pc:spChg>
        <pc:spChg chg="mod">
          <ac:chgData name="Valeš, Martin" userId="4a82312a-ba91-49ee-af6a-d336ad366486" providerId="ADAL" clId="{18094819-732D-4948-84CD-B7172812F935}" dt="2025-03-31T06:44:08.806" v="53" actId="208"/>
          <ac:spMkLst>
            <pc:docMk/>
            <pc:sldMk cId="3366281797" sldId="302"/>
            <ac:spMk id="17" creationId="{7FDF2F86-9419-4A4D-BE48-B08333BCDC41}"/>
          </ac:spMkLst>
        </pc:spChg>
      </pc:sldChg>
      <pc:sldChg chg="add">
        <pc:chgData name="Valeš, Martin" userId="4a82312a-ba91-49ee-af6a-d336ad366486" providerId="ADAL" clId="{18094819-732D-4948-84CD-B7172812F935}" dt="2025-03-31T06:29:24.948" v="45"/>
        <pc:sldMkLst>
          <pc:docMk/>
          <pc:sldMk cId="2479348179" sldId="305"/>
        </pc:sldMkLst>
      </pc:sldChg>
      <pc:sldChg chg="modSp add mod">
        <pc:chgData name="Valeš, Martin" userId="4a82312a-ba91-49ee-af6a-d336ad366486" providerId="ADAL" clId="{18094819-732D-4948-84CD-B7172812F935}" dt="2025-03-31T07:00:00.525" v="77" actId="1076"/>
        <pc:sldMkLst>
          <pc:docMk/>
          <pc:sldMk cId="2916275098" sldId="307"/>
        </pc:sldMkLst>
        <pc:spChg chg="mod">
          <ac:chgData name="Valeš, Martin" userId="4a82312a-ba91-49ee-af6a-d336ad366486" providerId="ADAL" clId="{18094819-732D-4948-84CD-B7172812F935}" dt="2025-03-31T06:59:40.349" v="75" actId="255"/>
          <ac:spMkLst>
            <pc:docMk/>
            <pc:sldMk cId="2916275098" sldId="307"/>
            <ac:spMk id="2" creationId="{82C83514-BCF3-43D4-8D14-B0ECB945C014}"/>
          </ac:spMkLst>
        </pc:spChg>
        <pc:spChg chg="mod">
          <ac:chgData name="Valeš, Martin" userId="4a82312a-ba91-49ee-af6a-d336ad366486" providerId="ADAL" clId="{18094819-732D-4948-84CD-B7172812F935}" dt="2025-03-31T07:00:00.525" v="77" actId="1076"/>
          <ac:spMkLst>
            <pc:docMk/>
            <pc:sldMk cId="2916275098" sldId="307"/>
            <ac:spMk id="8" creationId="{6E180ABC-28A3-4640-BED0-8A2B2C6DCAA1}"/>
          </ac:spMkLst>
        </pc:spChg>
        <pc:spChg chg="mod">
          <ac:chgData name="Valeš, Martin" userId="4a82312a-ba91-49ee-af6a-d336ad366486" providerId="ADAL" clId="{18094819-732D-4948-84CD-B7172812F935}" dt="2025-03-31T06:59:22.583" v="74" actId="1582"/>
          <ac:spMkLst>
            <pc:docMk/>
            <pc:sldMk cId="2916275098" sldId="307"/>
            <ac:spMk id="10" creationId="{43A4BA78-5D85-4293-AD14-74BE16FBA227}"/>
          </ac:spMkLst>
        </pc:spChg>
        <pc:spChg chg="mod">
          <ac:chgData name="Valeš, Martin" userId="4a82312a-ba91-49ee-af6a-d336ad366486" providerId="ADAL" clId="{18094819-732D-4948-84CD-B7172812F935}" dt="2025-03-31T06:59:57.588" v="76" actId="1076"/>
          <ac:spMkLst>
            <pc:docMk/>
            <pc:sldMk cId="2916275098" sldId="307"/>
            <ac:spMk id="11" creationId="{5A9680A0-E97E-4DCE-A896-76E42197AAF3}"/>
          </ac:spMkLst>
        </pc:spChg>
        <pc:picChg chg="mod">
          <ac:chgData name="Valeš, Martin" userId="4a82312a-ba91-49ee-af6a-d336ad366486" providerId="ADAL" clId="{18094819-732D-4948-84CD-B7172812F935}" dt="2025-03-31T06:59:57.588" v="76" actId="1076"/>
          <ac:picMkLst>
            <pc:docMk/>
            <pc:sldMk cId="2916275098" sldId="307"/>
            <ac:picMk id="6" creationId="{0B98E06C-E79B-4AF1-8CDB-8A6CB8084DDA}"/>
          </ac:picMkLst>
        </pc:picChg>
        <pc:picChg chg="mod">
          <ac:chgData name="Valeš, Martin" userId="4a82312a-ba91-49ee-af6a-d336ad366486" providerId="ADAL" clId="{18094819-732D-4948-84CD-B7172812F935}" dt="2025-03-31T06:59:57.588" v="76" actId="1076"/>
          <ac:picMkLst>
            <pc:docMk/>
            <pc:sldMk cId="2916275098" sldId="307"/>
            <ac:picMk id="7" creationId="{C2D55F10-3F87-46D7-8C6A-592375BF6FCD}"/>
          </ac:picMkLst>
        </pc:picChg>
        <pc:picChg chg="mod">
          <ac:chgData name="Valeš, Martin" userId="4a82312a-ba91-49ee-af6a-d336ad366486" providerId="ADAL" clId="{18094819-732D-4948-84CD-B7172812F935}" dt="2025-03-31T06:59:57.588" v="76" actId="1076"/>
          <ac:picMkLst>
            <pc:docMk/>
            <pc:sldMk cId="2916275098" sldId="307"/>
            <ac:picMk id="12" creationId="{9B9C993E-042C-4562-AED8-DE97093F3C90}"/>
          </ac:picMkLst>
        </pc:picChg>
      </pc:sldChg>
      <pc:sldChg chg="del">
        <pc:chgData name="Valeš, Martin" userId="4a82312a-ba91-49ee-af6a-d336ad366486" providerId="ADAL" clId="{18094819-732D-4948-84CD-B7172812F935}" dt="2025-03-31T06:51:21.448" v="64" actId="47"/>
        <pc:sldMkLst>
          <pc:docMk/>
          <pc:sldMk cId="2193933420" sldId="315"/>
        </pc:sldMkLst>
      </pc:sldChg>
      <pc:sldChg chg="modSp mod">
        <pc:chgData name="Valeš, Martin" userId="4a82312a-ba91-49ee-af6a-d336ad366486" providerId="ADAL" clId="{18094819-732D-4948-84CD-B7172812F935}" dt="2025-03-31T06:57:28.799" v="71" actId="6549"/>
        <pc:sldMkLst>
          <pc:docMk/>
          <pc:sldMk cId="830744886" sldId="320"/>
        </pc:sldMkLst>
        <pc:spChg chg="mod">
          <ac:chgData name="Valeš, Martin" userId="4a82312a-ba91-49ee-af6a-d336ad366486" providerId="ADAL" clId="{18094819-732D-4948-84CD-B7172812F935}" dt="2025-03-31T06:57:28.799" v="71" actId="6549"/>
          <ac:spMkLst>
            <pc:docMk/>
            <pc:sldMk cId="830744886" sldId="320"/>
            <ac:spMk id="2" creationId="{00000000-0000-0000-0000-000000000000}"/>
          </ac:spMkLst>
        </pc:spChg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2056255594" sldId="322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818764631" sldId="323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1575028652" sldId="328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1351309952" sldId="329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3932574074" sldId="330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3330299768" sldId="331"/>
        </pc:sldMkLst>
      </pc:sldChg>
      <pc:sldChg chg="add del">
        <pc:chgData name="Valeš, Martin" userId="4a82312a-ba91-49ee-af6a-d336ad366486" providerId="ADAL" clId="{18094819-732D-4948-84CD-B7172812F935}" dt="2025-03-31T06:57:13.615" v="69" actId="47"/>
        <pc:sldMkLst>
          <pc:docMk/>
          <pc:sldMk cId="3175869876" sldId="332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1730600748" sldId="472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4145217772" sldId="493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2443103486" sldId="519"/>
        </pc:sldMkLst>
      </pc:sldChg>
      <pc:sldChg chg="add del">
        <pc:chgData name="Valeš, Martin" userId="4a82312a-ba91-49ee-af6a-d336ad366486" providerId="ADAL" clId="{18094819-732D-4948-84CD-B7172812F935}" dt="2025-03-31T07:39:47.690" v="122" actId="47"/>
        <pc:sldMkLst>
          <pc:docMk/>
          <pc:sldMk cId="522474744" sldId="521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3123476309" sldId="523"/>
        </pc:sldMkLst>
      </pc:sldChg>
      <pc:sldChg chg="del">
        <pc:chgData name="Valeš, Martin" userId="4a82312a-ba91-49ee-af6a-d336ad366486" providerId="ADAL" clId="{18094819-732D-4948-84CD-B7172812F935}" dt="2025-03-31T07:25:29.416" v="79" actId="47"/>
        <pc:sldMkLst>
          <pc:docMk/>
          <pc:sldMk cId="3290907297" sldId="524"/>
        </pc:sldMkLst>
      </pc:sldChg>
      <pc:sldChg chg="addSp delSp modSp del mod">
        <pc:chgData name="Valeš, Martin" userId="4a82312a-ba91-49ee-af6a-d336ad366486" providerId="ADAL" clId="{18094819-732D-4948-84CD-B7172812F935}" dt="2025-03-31T06:20:00.398" v="30" actId="47"/>
        <pc:sldMkLst>
          <pc:docMk/>
          <pc:sldMk cId="864880075" sldId="552"/>
        </pc:sldMkLst>
        <pc:spChg chg="add mod">
          <ac:chgData name="Valeš, Martin" userId="4a82312a-ba91-49ee-af6a-d336ad366486" providerId="ADAL" clId="{18094819-732D-4948-84CD-B7172812F935}" dt="2025-03-31T06:18:40.914" v="25" actId="14100"/>
          <ac:spMkLst>
            <pc:docMk/>
            <pc:sldMk cId="864880075" sldId="552"/>
            <ac:spMk id="2" creationId="{2CFC994D-2A05-DC3F-8AE6-B44EC818492F}"/>
          </ac:spMkLst>
        </pc:spChg>
        <pc:spChg chg="del">
          <ac:chgData name="Valeš, Martin" userId="4a82312a-ba91-49ee-af6a-d336ad366486" providerId="ADAL" clId="{18094819-732D-4948-84CD-B7172812F935}" dt="2025-03-31T06:19:18.338" v="27" actId="478"/>
          <ac:spMkLst>
            <pc:docMk/>
            <pc:sldMk cId="864880075" sldId="552"/>
            <ac:spMk id="9" creationId="{62DA055C-614F-F163-A7EF-F400D0BE6C1A}"/>
          </ac:spMkLst>
        </pc:spChg>
        <pc:picChg chg="del mod">
          <ac:chgData name="Valeš, Martin" userId="4a82312a-ba91-49ee-af6a-d336ad366486" providerId="ADAL" clId="{18094819-732D-4948-84CD-B7172812F935}" dt="2025-03-31T06:19:54.526" v="28" actId="478"/>
          <ac:picMkLst>
            <pc:docMk/>
            <pc:sldMk cId="864880075" sldId="552"/>
            <ac:picMk id="5" creationId="{0E5A71C0-9D19-FF40-79E1-2EEA731AC3CA}"/>
          </ac:picMkLst>
        </pc:picChg>
        <pc:picChg chg="del">
          <ac:chgData name="Valeš, Martin" userId="4a82312a-ba91-49ee-af6a-d336ad366486" providerId="ADAL" clId="{18094819-732D-4948-84CD-B7172812F935}" dt="2025-03-31T06:19:16.235" v="26" actId="478"/>
          <ac:picMkLst>
            <pc:docMk/>
            <pc:sldMk cId="864880075" sldId="552"/>
            <ac:picMk id="7" creationId="{ED8AE03F-C93F-7D09-38B2-55E516077159}"/>
          </ac:picMkLst>
        </pc:picChg>
      </pc:sldChg>
      <pc:sldChg chg="del">
        <pc:chgData name="Valeš, Martin" userId="4a82312a-ba91-49ee-af6a-d336ad366486" providerId="ADAL" clId="{18094819-732D-4948-84CD-B7172812F935}" dt="2025-03-31T06:57:09.195" v="68" actId="47"/>
        <pc:sldMkLst>
          <pc:docMk/>
          <pc:sldMk cId="3995682814" sldId="559"/>
        </pc:sldMkLst>
      </pc:sldChg>
      <pc:sldChg chg="add del">
        <pc:chgData name="Valeš, Martin" userId="4a82312a-ba91-49ee-af6a-d336ad366486" providerId="ADAL" clId="{18094819-732D-4948-84CD-B7172812F935}" dt="2025-03-31T07:39:42.790" v="121" actId="47"/>
        <pc:sldMkLst>
          <pc:docMk/>
          <pc:sldMk cId="3809489429" sldId="561"/>
        </pc:sldMkLst>
      </pc:sldChg>
      <pc:sldChg chg="addSp delSp modSp add mod ord">
        <pc:chgData name="Valeš, Martin" userId="4a82312a-ba91-49ee-af6a-d336ad366486" providerId="ADAL" clId="{18094819-732D-4948-84CD-B7172812F935}" dt="2025-03-31T07:34:06.548" v="90" actId="2085"/>
        <pc:sldMkLst>
          <pc:docMk/>
          <pc:sldMk cId="1662577156" sldId="562"/>
        </pc:sldMkLst>
        <pc:spChg chg="add del mod">
          <ac:chgData name="Valeš, Martin" userId="4a82312a-ba91-49ee-af6a-d336ad366486" providerId="ADAL" clId="{18094819-732D-4948-84CD-B7172812F935}" dt="2025-03-31T06:16:15.875" v="12" actId="478"/>
          <ac:spMkLst>
            <pc:docMk/>
            <pc:sldMk cId="1662577156" sldId="562"/>
            <ac:spMk id="2" creationId="{68006858-9278-3AF9-6821-046665E754B7}"/>
          </ac:spMkLst>
        </pc:spChg>
        <pc:spChg chg="add mod ord">
          <ac:chgData name="Valeš, Martin" userId="4a82312a-ba91-49ee-af6a-d336ad366486" providerId="ADAL" clId="{18094819-732D-4948-84CD-B7172812F935}" dt="2025-03-31T06:46:55.180" v="54" actId="693"/>
          <ac:spMkLst>
            <pc:docMk/>
            <pc:sldMk cId="1662577156" sldId="562"/>
            <ac:spMk id="3" creationId="{F30C35E0-FF85-7F9D-4FAD-C69664273EB5}"/>
          </ac:spMkLst>
        </pc:spChg>
        <pc:spChg chg="add mod">
          <ac:chgData name="Valeš, Martin" userId="4a82312a-ba91-49ee-af6a-d336ad366486" providerId="ADAL" clId="{18094819-732D-4948-84CD-B7172812F935}" dt="2025-03-31T07:34:06.548" v="90" actId="2085"/>
          <ac:spMkLst>
            <pc:docMk/>
            <pc:sldMk cId="1662577156" sldId="562"/>
            <ac:spMk id="4" creationId="{2A2063B9-0E01-82F3-C887-60372776C61F}"/>
          </ac:spMkLst>
        </pc:spChg>
      </pc:sldChg>
      <pc:sldChg chg="addSp delSp modSp add mod addAnim delAnim modAnim">
        <pc:chgData name="Valeš, Martin" userId="4a82312a-ba91-49ee-af6a-d336ad366486" providerId="ADAL" clId="{18094819-732D-4948-84CD-B7172812F935}" dt="2025-04-01T07:44:18.149" v="151" actId="14100"/>
        <pc:sldMkLst>
          <pc:docMk/>
          <pc:sldMk cId="0" sldId="563"/>
        </pc:sldMkLst>
        <pc:spChg chg="add del mod">
          <ac:chgData name="Valeš, Martin" userId="4a82312a-ba91-49ee-af6a-d336ad366486" providerId="ADAL" clId="{18094819-732D-4948-84CD-B7172812F935}" dt="2025-04-01T07:43:34.798" v="139" actId="6549"/>
          <ac:spMkLst>
            <pc:docMk/>
            <pc:sldMk cId="0" sldId="563"/>
            <ac:spMk id="17432" creationId="{7F534BF7-8B26-4B6F-9E66-C18C070E8D03}"/>
          </ac:spMkLst>
        </pc:spChg>
        <pc:spChg chg="add del mod">
          <ac:chgData name="Valeš, Martin" userId="4a82312a-ba91-49ee-af6a-d336ad366486" providerId="ADAL" clId="{18094819-732D-4948-84CD-B7172812F935}" dt="2025-04-01T07:43:34.371" v="138" actId="6549"/>
          <ac:spMkLst>
            <pc:docMk/>
            <pc:sldMk cId="0" sldId="563"/>
            <ac:spMk id="17433" creationId="{AA3BB888-E942-452E-A0BC-4CB09AF50D8D}"/>
          </ac:spMkLst>
        </pc:spChg>
        <pc:grpChg chg="add del">
          <ac:chgData name="Valeš, Martin" userId="4a82312a-ba91-49ee-af6a-d336ad366486" providerId="ADAL" clId="{18094819-732D-4948-84CD-B7172812F935}" dt="2025-04-01T07:43:35.763" v="141" actId="478"/>
          <ac:grpSpMkLst>
            <pc:docMk/>
            <pc:sldMk cId="0" sldId="563"/>
            <ac:grpSpMk id="3" creationId="{8D06BAD7-C590-43BC-9EFD-523A57235961}"/>
          </ac:grpSpMkLst>
        </pc:grpChg>
        <pc:grpChg chg="add del">
          <ac:chgData name="Valeš, Martin" userId="4a82312a-ba91-49ee-af6a-d336ad366486" providerId="ADAL" clId="{18094819-732D-4948-84CD-B7172812F935}" dt="2025-04-01T07:43:35.175" v="140" actId="478"/>
          <ac:grpSpMkLst>
            <pc:docMk/>
            <pc:sldMk cId="0" sldId="563"/>
            <ac:grpSpMk id="21" creationId="{A401E75C-3225-487E-8D95-216498B1B128}"/>
          </ac:grpSpMkLst>
        </pc:grpChg>
        <pc:grpChg chg="add del mod">
          <ac:chgData name="Valeš, Martin" userId="4a82312a-ba91-49ee-af6a-d336ad366486" providerId="ADAL" clId="{18094819-732D-4948-84CD-B7172812F935}" dt="2025-04-01T07:43:33.916" v="137" actId="478"/>
          <ac:grpSpMkLst>
            <pc:docMk/>
            <pc:sldMk cId="0" sldId="563"/>
            <ac:grpSpMk id="47" creationId="{6236420C-B0E7-4217-A0FE-1870A9BE93B6}"/>
          </ac:grpSpMkLst>
        </pc:grpChg>
        <pc:picChg chg="add mod">
          <ac:chgData name="Valeš, Martin" userId="4a82312a-ba91-49ee-af6a-d336ad366486" providerId="ADAL" clId="{18094819-732D-4948-84CD-B7172812F935}" dt="2025-04-01T07:43:24.812" v="134"/>
          <ac:picMkLst>
            <pc:docMk/>
            <pc:sldMk cId="0" sldId="563"/>
            <ac:picMk id="4" creationId="{5E8A39FD-5010-C606-3A61-60038B75A62B}"/>
          </ac:picMkLst>
        </pc:picChg>
        <pc:picChg chg="add mod">
          <ac:chgData name="Valeš, Martin" userId="4a82312a-ba91-49ee-af6a-d336ad366486" providerId="ADAL" clId="{18094819-732D-4948-84CD-B7172812F935}" dt="2025-04-01T07:44:18.149" v="151" actId="14100"/>
          <ac:picMkLst>
            <pc:docMk/>
            <pc:sldMk cId="0" sldId="563"/>
            <ac:picMk id="5" creationId="{D60C874D-D9AD-0C78-E0B4-A1DB0C1F2B3E}"/>
          </ac:picMkLst>
        </pc:picChg>
        <pc:picChg chg="add del">
          <ac:chgData name="Valeš, Martin" userId="4a82312a-ba91-49ee-af6a-d336ad366486" providerId="ADAL" clId="{18094819-732D-4948-84CD-B7172812F935}" dt="2025-04-01T07:43:41.652" v="143" actId="478"/>
          <ac:picMkLst>
            <pc:docMk/>
            <pc:sldMk cId="0" sldId="563"/>
            <ac:picMk id="31" creationId="{F79D30AC-C04B-467B-9F2A-793B63519372}"/>
          </ac:picMkLst>
        </pc:picChg>
      </pc:sldChg>
      <pc:sldMasterChg chg="delSldLayout">
        <pc:chgData name="Valeš, Martin" userId="4a82312a-ba91-49ee-af6a-d336ad366486" providerId="ADAL" clId="{18094819-732D-4948-84CD-B7172812F935}" dt="2025-03-31T06:51:21.448" v="64" actId="47"/>
        <pc:sldMasterMkLst>
          <pc:docMk/>
          <pc:sldMasterMk cId="0" sldId="2147483695"/>
        </pc:sldMasterMkLst>
        <pc:sldLayoutChg chg="del">
          <pc:chgData name="Valeš, Martin" userId="4a82312a-ba91-49ee-af6a-d336ad366486" providerId="ADAL" clId="{18094819-732D-4948-84CD-B7172812F935}" dt="2025-03-31T06:51:21.448" v="64" actId="47"/>
          <pc:sldLayoutMkLst>
            <pc:docMk/>
            <pc:sldMasterMk cId="0" sldId="2147483695"/>
            <pc:sldLayoutMk cId="3439656145" sldId="21474837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417B4A8-32E6-49FB-81D5-F6ED853C3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D9A7E2-75C3-4A37-AA05-BD39F3DDF0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E61A2B-94A1-4B2A-910C-614F9D350C59}" type="datetimeFigureOut">
              <a:rPr lang="sv-SE"/>
              <a:pPr>
                <a:defRPr/>
              </a:pPr>
              <a:t>2026-03-24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2AEA85-1B80-4B9E-A0A7-FBC398B83C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1A6A51-4D65-482A-87FF-66030765A9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ABEF50-DD40-490C-9255-57FC4A00A5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1708DAE-2179-410B-82E4-06229C9A5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E18406-1ABB-4493-9EDC-915CAA2738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0FE86D-396E-4742-893E-A9DBE5A866B9}" type="datetimeFigureOut">
              <a:rPr lang="fi-FI"/>
              <a:pPr>
                <a:defRPr/>
              </a:pPr>
              <a:t>24.3.2026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F91405B6-3F46-43C2-A9B2-F4F157ACE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BA89B593-4328-40CE-9DA6-3642673BD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B21CA1-5214-474D-B3B4-0476137D2F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F732F9-6E5B-4464-ABD9-A0B5071B5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A856E-25A6-41E2-ACD8-DB70988A16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F927065D-3BD0-4B07-95B3-52493BFF8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75BE5F58-FD5E-4714-93F5-B03FE803C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cs-CZ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FFCC38EE-0244-4C57-94D5-1905C5947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B29B00A-8101-42A4-A4F6-799FC0905247}" type="slidenum">
              <a:rPr lang="fi-FI" altLang="cs-CZ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fi-FI" altLang="cs-CZ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765E-DC6A-C0D4-5E82-B464AFB7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0572235-B277-7466-4D1E-D54789421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4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EE389C8-A807-5B65-50C1-D62275E23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FAA7513-F929-8DC4-91D8-C2AEC591A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8C0751F-B8BE-09CE-149C-D9578B9E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F353EC05-0BA8-FB9D-4128-22D3A8E9C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C1A164B8-2E48-86EE-8587-36957AA2DA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896E84A9-DB81-B0B2-258B-A555CACC9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C0E150C2-42DD-28F4-22C3-A4AA9FAF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5148FBD5-C94B-D182-7FBE-70134767E579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FC7ECFEE-C1C2-354B-BF9F-8DBB9BB2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D3BCCEF4-F6D2-486E-C0C8-125475F3E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268711DB-17EE-FE6A-F7E5-EA7F51642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19E72502-D521-8057-FCC4-57C6107E4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C989569C-0AB3-B5A9-9786-65DF81138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CCAA0C4B-4F9A-FABD-A491-037B2E8B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300316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CC7C22-7A73-F056-1EC1-6AE438FBB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12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AFD418A-781A-4EFD-64C3-E37A55F6A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3A90DF-B811-9D4E-A2B4-5106DBE6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3F840EE-CFC4-FD91-A736-2478E6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B5B0065C-8C51-6610-42FC-928CC993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FA25D-E7C8-5CBC-9B74-761E922D6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F4D84B49-0D0C-B928-193F-B007343A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A7CCE6F1-5F41-70A7-8E13-416710B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D5A02F5B-802E-49BC-98FA-399FE2CF52D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91C74E25-DB3C-CA47-1B58-6D550268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A4468C01-2D18-1D8E-CDD7-B3899BFF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D237DEB8-BD4D-BE0F-A806-662C656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7ECB52F8-E61A-B903-AA11-C533DCCF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793BE9A6-FE64-8831-DAB0-2379A7B26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13C1C443-9C8C-626B-B50C-6B94B0A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408332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CC7C22-7A73-F056-1EC1-6AE438FBB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13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AFD418A-781A-4EFD-64C3-E37A55F6A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3A90DF-B811-9D4E-A2B4-5106DBE6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3F840EE-CFC4-FD91-A736-2478E6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B5B0065C-8C51-6610-42FC-928CC993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FA25D-E7C8-5CBC-9B74-761E922D6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F4D84B49-0D0C-B928-193F-B007343A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A7CCE6F1-5F41-70A7-8E13-416710B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D5A02F5B-802E-49BC-98FA-399FE2CF52D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91C74E25-DB3C-CA47-1B58-6D550268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A4468C01-2D18-1D8E-CDD7-B3899BFF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D237DEB8-BD4D-BE0F-A806-662C656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7ECB52F8-E61A-B903-AA11-C533DCCF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793BE9A6-FE64-8831-DAB0-2379A7B26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13C1C443-9C8C-626B-B50C-6B94B0A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376941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CC7C22-7A73-F056-1EC1-6AE438FBB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14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AFD418A-781A-4EFD-64C3-E37A55F6A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3A90DF-B811-9D4E-A2B4-5106DBE6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3F840EE-CFC4-FD91-A736-2478E6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B5B0065C-8C51-6610-42FC-928CC993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FA25D-E7C8-5CBC-9B74-761E922D6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F4D84B49-0D0C-B928-193F-B007343A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A7CCE6F1-5F41-70A7-8E13-416710B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D5A02F5B-802E-49BC-98FA-399FE2CF52D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91C74E25-DB3C-CA47-1B58-6D550268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A4468C01-2D18-1D8E-CDD7-B3899BFF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D237DEB8-BD4D-BE0F-A806-662C656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7ECB52F8-E61A-B903-AA11-C533DCCF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793BE9A6-FE64-8831-DAB0-2379A7B26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13C1C443-9C8C-626B-B50C-6B94B0A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276131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CC7C22-7A73-F056-1EC1-6AE438FBB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15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AFD418A-781A-4EFD-64C3-E37A55F6A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3A90DF-B811-9D4E-A2B4-5106DBE6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3F840EE-CFC4-FD91-A736-2478E6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B5B0065C-8C51-6610-42FC-928CC993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FA25D-E7C8-5CBC-9B74-761E922D6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F4D84B49-0D0C-B928-193F-B007343A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A7CCE6F1-5F41-70A7-8E13-416710B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D5A02F5B-802E-49BC-98FA-399FE2CF52D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91C74E25-DB3C-CA47-1B58-6D550268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A4468C01-2D18-1D8E-CDD7-B3899BFF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D237DEB8-BD4D-BE0F-A806-662C656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7ECB52F8-E61A-B903-AA11-C533DCCF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793BE9A6-FE64-8831-DAB0-2379A7B26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13C1C443-9C8C-626B-B50C-6B94B0A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97227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CC7C22-7A73-F056-1EC1-6AE438FBB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9940925" y="6802438"/>
            <a:ext cx="293688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1BA2-8DFF-4AF2-844D-5853EC321557}" type="slidenum">
              <a:rPr lang="fi-FI" altLang="pl-PL" sz="1300"/>
              <a:pPr>
                <a:spcBef>
                  <a:spcPct val="0"/>
                </a:spcBef>
              </a:pPr>
              <a:t>17</a:t>
            </a:fld>
            <a:endParaRPr lang="fi-FI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AFD418A-781A-4EFD-64C3-E37A55F6A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887413"/>
            <a:ext cx="4733925" cy="26638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3A90DF-B811-9D4E-A2B4-5106DBE6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8100" y="804863"/>
            <a:ext cx="4835525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This is the slide where most of the information is presented including text, pictures and graphs. Do not cover the metallic corner.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title’s typeface is in red color Arial Normal, 34 points.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Typeface for the body text is Arial Normal, 24 points and it includes red bullets.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Other type sizes used are Arial 20pt, Arial 16pt and Arial 12pt. Always use only these type sizes.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Bullets can be switched off by selecting text and clicking the bullet tool or using command </a:t>
            </a:r>
            <a:r>
              <a:rPr lang="en-US" altLang="fi-FI" b="1" i="1">
                <a:latin typeface="Arial" panose="020B0604020202020204" pitchFamily="34" charset="0"/>
              </a:rPr>
              <a:t>Format / Bullets…</a:t>
            </a:r>
            <a:r>
              <a:rPr lang="en-US" altLang="fi-FI" i="1">
                <a:latin typeface="Arial" panose="020B0604020202020204" pitchFamily="34" charset="0"/>
              </a:rPr>
              <a:t> </a:t>
            </a:r>
            <a:r>
              <a:rPr lang="en-US" altLang="fi-FI">
                <a:latin typeface="Arial" panose="020B0604020202020204" pitchFamily="34" charset="0"/>
              </a:rPr>
              <a:t>Numbers can be used instead of bullets too. Do not change the style or colors for bullets or texts!</a:t>
            </a:r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endParaRPr lang="en-US" altLang="fi-FI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Try to keep the amount of bullet lines limited to four.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Ruukki logo which has been placed on the Master slide and can not to be edited.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Grey text is the footer text for the whole presentation. It will include the information for slidenumber, date, creator of the presentation, presentator or the division.It can be edited through </a:t>
            </a:r>
            <a:r>
              <a:rPr lang="en-US" altLang="fi-FI" b="1" i="1">
                <a:latin typeface="Arial" panose="020B0604020202020204" pitchFamily="34" charset="0"/>
              </a:rPr>
              <a:t>View / Header- and Footer</a:t>
            </a:r>
            <a:r>
              <a:rPr lang="en-US" altLang="fi-FI" b="1">
                <a:latin typeface="Arial" panose="020B0604020202020204" pitchFamily="34" charset="0"/>
              </a:rPr>
              <a:t>…</a:t>
            </a:r>
            <a:r>
              <a:rPr lang="fi-FI" altLang="pl-PL">
                <a:latin typeface="Arial" panose="020B0604020202020204" pitchFamily="34" charset="0"/>
              </a:rPr>
              <a:t>Type you name or other relevant information in Footer field. Do not change date &amp; time or other information in that window. </a:t>
            </a:r>
          </a:p>
          <a:p>
            <a:pPr eaLnBrk="1" hangingPunct="1"/>
            <a:endParaRPr lang="en-US" altLang="fi-FI">
              <a:latin typeface="Arial" panose="020B0604020202020204" pitchFamily="34" charset="0"/>
            </a:endParaRP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“Firstname Lastname” can be replaced for the whole presentation by selecting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 to all</a:t>
            </a:r>
            <a:r>
              <a:rPr lang="en-US" altLang="fi-FI" b="1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fi-FI">
                <a:latin typeface="Arial" panose="020B0604020202020204" pitchFamily="34" charset="0"/>
              </a:rPr>
              <a:t>The footer text for separate slides can be edited by first selecting the slides from </a:t>
            </a:r>
            <a:r>
              <a:rPr lang="en-US" altLang="fi-FI" b="1" i="1">
                <a:latin typeface="Arial" panose="020B0604020202020204" pitchFamily="34" charset="0"/>
              </a:rPr>
              <a:t>View / Slide sorter</a:t>
            </a:r>
            <a:r>
              <a:rPr lang="en-US" altLang="fi-FI">
                <a:latin typeface="Arial" panose="020B0604020202020204" pitchFamily="34" charset="0"/>
              </a:rPr>
              <a:t> and then replacing the new footertext from the menu </a:t>
            </a:r>
            <a:r>
              <a:rPr lang="en-US" altLang="fi-FI" b="1" i="1">
                <a:latin typeface="Arial" panose="020B0604020202020204" pitchFamily="34" charset="0"/>
              </a:rPr>
              <a:t>View / Header- and Footer… / Apply</a:t>
            </a:r>
            <a:r>
              <a:rPr lang="en-US" altLang="fi-FI" b="1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fi-FI" b="1">
              <a:latin typeface="Arial" panose="020B0604020202020204" pitchFamily="34" charset="0"/>
            </a:endParaRPr>
          </a:p>
          <a:p>
            <a:pPr eaLnBrk="1" hangingPunct="1"/>
            <a:endParaRPr lang="fi-FI" altLang="pl-PL">
              <a:latin typeface="Arial" panose="020B0604020202020204" pitchFamily="34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3F840EE-CFC4-FD91-A736-2478E6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06388"/>
            <a:ext cx="38687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6" tIns="49533" rIns="99066" bIns="49533">
            <a:spAutoFit/>
          </a:bodyPr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300"/>
              <a:t>Basic slides</a:t>
            </a:r>
            <a:endParaRPr lang="fi-FI" altLang="pl-PL" sz="13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B5B0065C-8C51-6610-42FC-928CC993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468688"/>
            <a:ext cx="900112" cy="5651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FA25D-E7C8-5CBC-9B74-761E922D6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947738"/>
            <a:ext cx="1073150" cy="3365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F4D84B49-0D0C-B928-193F-B007343A0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503613"/>
            <a:ext cx="2197100" cy="114935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/>
          <a:p>
            <a:endParaRPr lang="cs-CZ"/>
          </a:p>
        </p:txBody>
      </p:sp>
      <p:sp>
        <p:nvSpPr>
          <p:cNvPr id="37897" name="Oval 8">
            <a:extLst>
              <a:ext uri="{FF2B5EF4-FFF2-40B4-BE49-F238E27FC236}">
                <a16:creationId xmlns:a16="http://schemas.microsoft.com/office/drawing/2014/main" id="{A7CCE6F1-5F41-70A7-8E13-416710B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40100"/>
            <a:ext cx="666750" cy="239713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66" tIns="49533" rIns="99066" bIns="49533" anchor="ctr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l-PL" altLang="pl-PL" sz="1600"/>
          </a:p>
        </p:txBody>
      </p:sp>
      <p:grpSp>
        <p:nvGrpSpPr>
          <p:cNvPr id="37898" name="Group 9">
            <a:extLst>
              <a:ext uri="{FF2B5EF4-FFF2-40B4-BE49-F238E27FC236}">
                <a16:creationId xmlns:a16="http://schemas.microsoft.com/office/drawing/2014/main" id="{D5A02F5B-802E-49BC-98FA-399FE2CF52D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939800"/>
            <a:ext cx="3657600" cy="2574925"/>
            <a:chOff x="362" y="572"/>
            <a:chExt cx="2058" cy="1566"/>
          </a:xfrm>
        </p:grpSpPr>
        <p:sp>
          <p:nvSpPr>
            <p:cNvPr id="37899" name="Arc 10">
              <a:extLst>
                <a:ext uri="{FF2B5EF4-FFF2-40B4-BE49-F238E27FC236}">
                  <a16:creationId xmlns:a16="http://schemas.microsoft.com/office/drawing/2014/main" id="{91C74E25-DB3C-CA47-1B58-6D550268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572"/>
              <a:ext cx="674" cy="640"/>
            </a:xfrm>
            <a:custGeom>
              <a:avLst/>
              <a:gdLst>
                <a:gd name="T0" fmla="*/ 0 w 21460"/>
                <a:gd name="T1" fmla="*/ 0 h 21520"/>
                <a:gd name="T2" fmla="*/ 0 w 21460"/>
                <a:gd name="T3" fmla="*/ 0 h 21520"/>
                <a:gd name="T4" fmla="*/ 0 w 21460"/>
                <a:gd name="T5" fmla="*/ 0 h 21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0" h="21520" fill="none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</a:path>
                <a:path w="21460" h="21520" stroke="0" extrusionOk="0">
                  <a:moveTo>
                    <a:pt x="1855" y="-1"/>
                  </a:moveTo>
                  <a:cubicBezTo>
                    <a:pt x="12093" y="882"/>
                    <a:pt x="20292" y="8855"/>
                    <a:pt x="21460" y="19064"/>
                  </a:cubicBezTo>
                  <a:lnTo>
                    <a:pt x="0" y="21520"/>
                  </a:lnTo>
                  <a:lnTo>
                    <a:pt x="1855" y="-1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0" name="Line 11">
              <a:extLst>
                <a:ext uri="{FF2B5EF4-FFF2-40B4-BE49-F238E27FC236}">
                  <a16:creationId xmlns:a16="http://schemas.microsoft.com/office/drawing/2014/main" id="{A4468C01-2D18-1D8E-CDD7-B3899BFF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572"/>
              <a:ext cx="142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1" name="Line 12">
              <a:extLst>
                <a:ext uri="{FF2B5EF4-FFF2-40B4-BE49-F238E27FC236}">
                  <a16:creationId xmlns:a16="http://schemas.microsoft.com/office/drawing/2014/main" id="{D237DEB8-BD4D-BE0F-A806-662C656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" y="2006"/>
              <a:ext cx="2050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2" name="Line 13">
              <a:extLst>
                <a:ext uri="{FF2B5EF4-FFF2-40B4-BE49-F238E27FC236}">
                  <a16:creationId xmlns:a16="http://schemas.microsoft.com/office/drawing/2014/main" id="{7ECB52F8-E61A-B903-AA11-C533DCCF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586"/>
              <a:ext cx="0" cy="1407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3" name="Line 14">
              <a:extLst>
                <a:ext uri="{FF2B5EF4-FFF2-40B4-BE49-F238E27FC236}">
                  <a16:creationId xmlns:a16="http://schemas.microsoft.com/office/drawing/2014/main" id="{793BE9A6-FE64-8831-DAB0-2379A7B26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7" y="1118"/>
              <a:ext cx="0" cy="879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37904" name="Rectangle 15">
              <a:extLst>
                <a:ext uri="{FF2B5EF4-FFF2-40B4-BE49-F238E27FC236}">
                  <a16:creationId xmlns:a16="http://schemas.microsoft.com/office/drawing/2014/main" id="{13C1C443-9C8C-626B-B50C-6B94B0A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2013"/>
              <a:ext cx="431" cy="125"/>
            </a:xfrm>
            <a:prstGeom prst="rect">
              <a:avLst/>
            </a:prstGeom>
            <a:noFill/>
            <a:ln w="254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l-PL" alt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65542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F927065D-3BD0-4B07-95B3-52493BFF8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75BE5F58-FD5E-4714-93F5-B03FE803C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cs-CZ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FFCC38EE-0244-4C57-94D5-1905C5947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B29B00A-8101-42A4-A4F6-799FC0905247}" type="slidenum">
              <a:rPr lang="fi-FI" altLang="cs-CZ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fi-FI" altLang="cs-CZ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628650" y="1203598"/>
            <a:ext cx="7886700" cy="151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lang="sv-SE" sz="4400" b="1" spc="-15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02400" indent="0">
              <a:buFontTx/>
              <a:buNone/>
              <a:defRPr/>
            </a:lvl2pPr>
            <a:lvl3pPr marL="64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Platshållare för text 15"/>
          <p:cNvSpPr>
            <a:spLocks noGrp="1"/>
          </p:cNvSpPr>
          <p:nvPr>
            <p:ph type="body" sz="quarter" idx="12"/>
          </p:nvPr>
        </p:nvSpPr>
        <p:spPr>
          <a:xfrm>
            <a:off x="652835" y="2787427"/>
            <a:ext cx="7886700" cy="10084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2000" u="none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44C50D-6453-48D7-90B2-281430F6D6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4E7C-4032-4827-8697-418AE5B0A564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DD2D31-AA07-493F-AECE-5CFBAB815C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0FEA7E-D061-4EAF-9EDE-41C714EFBB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C436-F3C2-4715-966B-933C8C769B8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56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49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6A89106-CD6A-452F-9549-27DE7B54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362D-DB82-4D9A-8AB3-F12F3A894CC2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D05D6CF-5FA4-479B-B42C-7F8EBF52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C0328C0-3EEA-4967-96B3-9755EF12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E7E5-D4D0-4309-850A-CECEE9D323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37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98C3A6F-A301-4BD7-BDC2-663E9852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9F3C-1D6E-4595-A0A8-6DD43BE9B964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5B1C7E5-182F-4FA2-B9E7-65B1A633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BA9BA9F-94E6-43FC-A4F3-7E61BE13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8A87-D1CB-422C-B43B-62B55B7511B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93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628650" y="1203598"/>
            <a:ext cx="7886700" cy="151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lang="sv-SE" sz="4400" b="1" spc="-1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02400" indent="0">
              <a:buFontTx/>
              <a:buNone/>
              <a:defRPr/>
            </a:lvl2pPr>
            <a:lvl3pPr marL="64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E2C3F83B-3CF5-47E9-9339-429553BE8D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BFF5-6771-48FD-BB50-824A8FA6A683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FB6C3A61-A79F-4015-A46C-BDE0DDB15F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08F772-615D-47BA-9D79-702AACC064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FECF-75D4-4CA1-9C85-77EE58125A1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792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kk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FAEFC7D2-BF3E-443D-8400-9B4DA5D0E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3538"/>
            <a:ext cx="5616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3238062-2364-5944-9D43-2FC64DB59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4933636"/>
            <a:ext cx="432048" cy="137856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600" baseline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20.09.2019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05097E04-2036-9443-81B1-4C7ACB70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933636"/>
            <a:ext cx="2564255" cy="13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sv-SE" b="0" i="0" baseline="0" smtClean="0">
                <a:solidFill>
                  <a:srgbClr val="89898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www.ruukki.com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9AF6C36-8349-584F-84F4-419589807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271" y="4933636"/>
            <a:ext cx="229273" cy="137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4AEAD-78C7-4EA7-AE3E-EA4F530AEC18}" type="slidenum">
              <a:rPr kumimoji="0" lang="fi-FI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ubrik 49">
            <a:extLst>
              <a:ext uri="{FF2B5EF4-FFF2-40B4-BE49-F238E27FC236}">
                <a16:creationId xmlns:a16="http://schemas.microsoft.com/office/drawing/2014/main" id="{31D74375-1B02-AB4F-A6BB-DB13FD3E95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/>
            </a:pPr>
            <a:r>
              <a:rPr lang="sv-SE" b="1" dirty="0">
                <a:effectLst/>
                <a:latin typeface="Arial" panose="020B0604020202020204" pitchFamily="34" charset="0"/>
              </a:rPr>
              <a:t>Place </a:t>
            </a:r>
            <a:r>
              <a:rPr lang="sv-SE" b="1" dirty="0" err="1">
                <a:effectLst/>
                <a:latin typeface="Arial" panose="020B0604020202020204" pitchFamily="34" charset="0"/>
              </a:rPr>
              <a:t>your</a:t>
            </a:r>
            <a:r>
              <a:rPr lang="sv-SE" b="1" dirty="0">
                <a:effectLst/>
                <a:latin typeface="Arial" panose="020B0604020202020204" pitchFamily="34" charset="0"/>
              </a:rPr>
              <a:t> </a:t>
            </a:r>
            <a:r>
              <a:rPr lang="sv-SE" b="1" dirty="0" err="1">
                <a:effectLst/>
                <a:latin typeface="Arial" panose="020B0604020202020204" pitchFamily="34" charset="0"/>
              </a:rPr>
              <a:t>headline</a:t>
            </a:r>
            <a:r>
              <a:rPr lang="sv-SE" b="1" dirty="0">
                <a:effectLst/>
                <a:latin typeface="Arial" panose="020B0604020202020204" pitchFamily="34" charset="0"/>
              </a:rPr>
              <a:t> </a:t>
            </a:r>
            <a:r>
              <a:rPr lang="sv-SE" b="1" dirty="0" err="1">
                <a:effectLst/>
                <a:latin typeface="Arial" panose="020B0604020202020204" pitchFamily="34" charset="0"/>
              </a:rPr>
              <a:t>here</a:t>
            </a:r>
            <a:r>
              <a:rPr lang="sv-SE" b="1" dirty="0">
                <a:effectLst/>
                <a:latin typeface="Arial" panose="020B0604020202020204" pitchFamily="34" charset="0"/>
              </a:rPr>
              <a:t> (28p)</a:t>
            </a:r>
          </a:p>
        </p:txBody>
      </p:sp>
    </p:spTree>
    <p:extLst>
      <p:ext uri="{BB962C8B-B14F-4D97-AF65-F5344CB8AC3E}">
        <p14:creationId xmlns:p14="http://schemas.microsoft.com/office/powerpoint/2010/main" val="2990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628652" y="1419622"/>
            <a:ext cx="7759774" cy="3168353"/>
          </a:xfrm>
          <a:prstGeom prst="rect">
            <a:avLst/>
          </a:prstGeom>
        </p:spPr>
        <p:txBody>
          <a:bodyPr/>
          <a:lstStyle>
            <a:lvl1pPr marL="251994" indent="-251994">
              <a:buClr>
                <a:schemeClr val="bg2"/>
              </a:buClr>
              <a:buFont typeface="Arial" panose="020B0604020202020204" pitchFamily="34" charset="0"/>
              <a:buChar char="•"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37" indent="-285743">
              <a:buClr>
                <a:schemeClr val="accent2"/>
              </a:buClr>
              <a:buSzPct val="70000"/>
              <a:buFont typeface=".Lucida Grande UI Regular"/>
              <a:buChar char="►"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22" indent="-285743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50" name="Rubrik 49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76825735-76B2-3F42-DBCA-B4A388CEE5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3FD7-A129-4BBA-9132-5E62E84A2448}" type="datetime1">
              <a:rPr lang="pl-PL"/>
              <a:pPr>
                <a:defRPr/>
              </a:pPr>
              <a:t>24.03.2026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78CE041-CF61-8B8B-0608-6E339C6B86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Dariusz Borowski</a:t>
            </a:r>
            <a:endParaRPr lang="pl-PL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55A33FF5-07CB-5A3A-28F8-DBAFDDE6E1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9C0DC3F-79E5-4472-93C9-345D7543C821}" type="slidenum">
              <a:rPr lang="fi-FI" altLang="pl-PL"/>
              <a:pPr/>
              <a:t>‹#›</a:t>
            </a:fld>
            <a:endParaRPr lang="fi-FI" altLang="pl-PL"/>
          </a:p>
        </p:txBody>
      </p:sp>
    </p:spTree>
    <p:extLst>
      <p:ext uri="{BB962C8B-B14F-4D97-AF65-F5344CB8AC3E}">
        <p14:creationId xmlns:p14="http://schemas.microsoft.com/office/powerpoint/2010/main" val="156330282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4" hasCustomPrompt="1"/>
          </p:nvPr>
        </p:nvSpPr>
        <p:spPr>
          <a:xfrm>
            <a:off x="628651" y="1419621"/>
            <a:ext cx="7759774" cy="3168353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50" name="Rubrik 49">
            <a:extLst>
              <a:ext uri="{FF2B5EF4-FFF2-40B4-BE49-F238E27FC236}">
                <a16:creationId xmlns:a16="http://schemas.microsoft.com/office/drawing/2014/main" id="{3D0B29D8-22B5-764C-98C0-8E5C955009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/>
            </a:pPr>
            <a:r>
              <a:rPr lang="sv-SE" b="1" dirty="0" err="1">
                <a:effectLst/>
                <a:latin typeface="Arial" panose="020B0604020202020204" pitchFamily="34" charset="0"/>
              </a:rPr>
              <a:t>Headline</a:t>
            </a:r>
            <a:r>
              <a:rPr lang="sv-SE" b="1" dirty="0">
                <a:effectLst/>
                <a:latin typeface="Arial" panose="020B0604020202020204" pitchFamily="34" charset="0"/>
              </a:rPr>
              <a:t> goes </a:t>
            </a:r>
            <a:r>
              <a:rPr lang="sv-SE" b="1" dirty="0" err="1">
                <a:effectLst/>
                <a:latin typeface="Arial" panose="020B0604020202020204" pitchFamily="34" charset="0"/>
              </a:rPr>
              <a:t>here</a:t>
            </a:r>
            <a:endParaRPr lang="sv-SE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45A8512-11DF-0040-BA38-2B49CC961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4933636"/>
            <a:ext cx="432048" cy="137856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600" baseline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22.11.2021</a:t>
            </a:r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A259FD5-F746-D74F-AAA9-45F493446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933636"/>
            <a:ext cx="2564255" cy="13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sv-SE" b="0" i="0" baseline="0" smtClean="0">
                <a:solidFill>
                  <a:srgbClr val="898989"/>
                </a:solidFill>
                <a:effectLst/>
              </a:defRPr>
            </a:lvl1pPr>
          </a:lstStyle>
          <a:p>
            <a:r>
              <a:rPr lang="sv-SE" sz="600"/>
              <a:t>SH  INTERNAL</a:t>
            </a:r>
            <a:endParaRPr lang="sv-SE" sz="600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22EB850-42FF-5648-A2F1-3C9C8EF2B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271" y="4933636"/>
            <a:ext cx="229273" cy="137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37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20423"/>
          </a:xfrm>
        </p:spPr>
        <p:txBody>
          <a:bodyPr>
            <a:normAutofit/>
          </a:bodyPr>
          <a:lstStyle>
            <a:lvl1pPr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noProof="0"/>
              <a:t>Kliknutím lze upravit styl.</a:t>
            </a:r>
            <a:endParaRPr lang="en-US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286933"/>
            <a:ext cx="7886700" cy="318346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66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628651" y="1419621"/>
            <a:ext cx="7759774" cy="3168353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chemeClr val="bg2"/>
              </a:buClr>
              <a:buFont typeface="Arial" panose="020B0604020202020204" pitchFamily="34" charset="0"/>
              <a:buChar char="•"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50" indent="-285750">
              <a:buClr>
                <a:schemeClr val="accent2"/>
              </a:buClr>
              <a:buSzPct val="70000"/>
              <a:buFont typeface=".Lucida Grande UI Regular"/>
              <a:buChar char="►"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0" name="Rubrik 49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6E24A1-402E-4F88-9591-50A0D1515D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5B97-81FC-41FA-95B4-8A10C918E488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CDE61B-C17F-4CDB-91B3-FBD43C1A3B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C84784-F80D-488C-A3F0-8F6BF266C1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03EF-961E-443E-B399-39C64FACEAB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95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628651" y="1419621"/>
            <a:ext cx="3871341" cy="316835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50" indent="-285750">
              <a:buClr>
                <a:schemeClr val="accent2"/>
              </a:buClr>
              <a:buSzPct val="70000"/>
              <a:buFont typeface=".Lucida Grande UI Regular"/>
              <a:buChar char="►"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0" name="Rubrik 49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4623136" y="1419621"/>
            <a:ext cx="3871341" cy="316835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50" indent="-285750">
              <a:buClr>
                <a:schemeClr val="accent2">
                  <a:lumMod val="50000"/>
                </a:schemeClr>
              </a:buClr>
              <a:buSzPct val="70000"/>
              <a:buFont typeface=".Lucida Grande UI Regular"/>
              <a:buChar char="►"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E4CF5EB-FA52-402D-A91A-0064B8E83DF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6A24-BAC7-49BC-92B2-06ADA8B3A6F7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55205B1-23D3-4162-843A-B9AF3A867A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2BB79C3-CF6A-4A91-A883-28A77B3831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169-7564-4BEC-85B2-220B24E1D8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09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 column_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499992" cy="50714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4788025" y="1419621"/>
            <a:ext cx="3871341" cy="316835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3450" indent="-171450">
              <a:buClr>
                <a:schemeClr val="accent2"/>
              </a:buClr>
              <a:buSzPct val="70000"/>
              <a:buFont typeface=".Lucida Grande UI Regular"/>
              <a:buChar char="►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0" name="Rubrik 49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71341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44C1D33-3E56-4FB5-8F01-FA4DAF2A33E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6537-C77B-4655-A499-A7B6AAE86708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6EEEF50-7A9C-409D-85BA-991327ED40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333712A-A114-44F6-B78F-0CE0D168F1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20CB-C98D-4FB7-96B9-5A7E654C04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358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 column_Pict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67744" cy="50714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2555777" y="1419621"/>
            <a:ext cx="6103589" cy="316835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7750" indent="-285750">
              <a:buClr>
                <a:schemeClr val="accent2"/>
              </a:buClr>
              <a:buSzPct val="70000"/>
              <a:buFont typeface=".Lucida Grande UI Regular"/>
              <a:buChar char="►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0" name="Rubrik 49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03589" cy="993775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7CDF2AF-7198-4C89-91D8-FB67C3D4FB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DB0F-8D5F-4DDA-A342-A2886DF1FD1B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C3CD446-EEE9-4F57-BE2E-5709B3FC5B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94D406E-1E72-4A31-A09E-BC6570A929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AE27-A51C-4BA6-B7D2-A46D4C8BC7E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87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2">
            <a:extLst>
              <a:ext uri="{FF2B5EF4-FFF2-40B4-BE49-F238E27FC236}">
                <a16:creationId xmlns:a16="http://schemas.microsoft.com/office/drawing/2014/main" id="{14AE8B33-BE0E-4861-BE04-22924CBCF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95263"/>
            <a:ext cx="1042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DD9FB9B-690B-4576-B8FA-E6EA8306C24F}"/>
              </a:ext>
            </a:extLst>
          </p:cNvPr>
          <p:cNvSpPr/>
          <p:nvPr userDrawn="1"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/>
          </a:p>
        </p:txBody>
      </p:sp>
      <p:sp>
        <p:nvSpPr>
          <p:cNvPr id="36" name="Päivämäärän paikkamerkki 3">
            <a:extLst>
              <a:ext uri="{FF2B5EF4-FFF2-40B4-BE49-F238E27FC236}">
                <a16:creationId xmlns:a16="http://schemas.microsoft.com/office/drawing/2014/main" id="{6D2E5F10-1AA6-4484-BE6C-0DEB2ADB7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4933950"/>
            <a:ext cx="431800" cy="138113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aseline="0" smtClean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D4506B-AF0D-4F76-83DD-B4E764F8C97E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37" name="Alatunnisteen paikkamerkki 4">
            <a:extLst>
              <a:ext uri="{FF2B5EF4-FFF2-40B4-BE49-F238E27FC236}">
                <a16:creationId xmlns:a16="http://schemas.microsoft.com/office/drawing/2014/main" id="{F16BB94D-2B92-4609-AB99-3A4B5AD85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50" y="4933950"/>
            <a:ext cx="2563813" cy="138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sv-SE" sz="600" b="0" i="0" baseline="0">
                <a:solidFill>
                  <a:srgbClr val="898989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38" name="Dian numeron paikkamerkki 5">
            <a:extLst>
              <a:ext uri="{FF2B5EF4-FFF2-40B4-BE49-F238E27FC236}">
                <a16:creationId xmlns:a16="http://schemas.microsoft.com/office/drawing/2014/main" id="{7DBC1CBB-5420-4333-845F-FF9B375A4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125" y="4933950"/>
            <a:ext cx="230188" cy="138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aseline="0" smtClean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7AAC77-27BF-478C-B8BB-0492C9C36DC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7" r:id="rId2"/>
    <p:sldLayoutId id="2147483728" r:id="rId3"/>
    <p:sldLayoutId id="2147483729" r:id="rId4"/>
    <p:sldLayoutId id="2147483731" r:id="rId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50825" indent="-25082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FC2516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55588" algn="l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855663" indent="-211138" algn="l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920791E-F63D-4623-8D27-64B3B63A1CEA}"/>
              </a:ext>
            </a:extLst>
          </p:cNvPr>
          <p:cNvSpPr/>
          <p:nvPr userDrawn="1"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/>
          </a:p>
        </p:txBody>
      </p:sp>
      <p:pic>
        <p:nvPicPr>
          <p:cNvPr id="2051" name="Bildobjekt 34">
            <a:extLst>
              <a:ext uri="{FF2B5EF4-FFF2-40B4-BE49-F238E27FC236}">
                <a16:creationId xmlns:a16="http://schemas.microsoft.com/office/drawing/2014/main" id="{B4C873A2-184A-4757-A320-187F94907C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824413"/>
            <a:ext cx="7699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6B4FFFC5-D385-4AC8-8056-3D8FEECA0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4933950"/>
            <a:ext cx="431800" cy="138113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aseline="0" smtClean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A7E229-FD08-437A-A1EF-C3B84153ACF2}" type="datetime1">
              <a:rPr lang="sv-SE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561B572-771B-480C-B016-C23404A1B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50" y="4933950"/>
            <a:ext cx="2563813" cy="138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sv-SE" sz="600" b="0" i="0" baseline="0">
                <a:solidFill>
                  <a:srgbClr val="898989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t>Ruukki</a:t>
            </a:r>
            <a:endParaRPr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10D1BB8F-1C99-49DB-85D4-BB5706327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125" y="4933950"/>
            <a:ext cx="230188" cy="138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aseline="0" smtClean="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D2F291-C9BC-44A4-BE0E-515C4A96584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50825" indent="-25082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FC2516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55588" algn="l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855663" indent="-211138" algn="l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861940-1EAF-416A-9AD7-B2C5CCEAC87F}"/>
              </a:ext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71602-8A71-4336-AEDB-773974FE8E8F}" type="datetime1">
              <a:rPr lang="fi-FI" altLang="cs-CZ">
                <a:solidFill>
                  <a:srgbClr val="898989"/>
                </a:solidFill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24.3.2026</a:t>
            </a:fld>
            <a:endParaRPr lang="fi-FI" altLang="cs-CZ">
              <a:solidFill>
                <a:srgbClr val="898989"/>
              </a:solidFill>
              <a:sym typeface="Arial" panose="020B0604020202020204" pitchFamily="34" charset="0"/>
            </a:endParaRPr>
          </a:p>
        </p:txBody>
      </p:sp>
      <p:sp>
        <p:nvSpPr>
          <p:cNvPr id="7172" name="Platshållare för sidfot 2">
            <a:extLst>
              <a:ext uri="{FF2B5EF4-FFF2-40B4-BE49-F238E27FC236}">
                <a16:creationId xmlns:a16="http://schemas.microsoft.com/office/drawing/2014/main" id="{7414EFF4-3C3C-45A7-9565-13A20E722C95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i-FI" altLang="cs-CZ">
                <a:solidFill>
                  <a:srgbClr val="898989"/>
                </a:solidFill>
                <a:cs typeface="Arial" panose="020B0604020202020204" pitchFamily="34" charset="0"/>
                <a:sym typeface="Arial" panose="020B0604020202020204" pitchFamily="34" charset="0"/>
              </a:rPr>
              <a:t>Ruukki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35C54-41EB-420B-9DB0-A203BD0B4C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200B06-3753-493B-96FB-6EA847D8C3F0}" type="slidenum">
              <a:rPr lang="fi-FI" altLang="cs-CZ">
                <a:solidFill>
                  <a:srgbClr val="898989"/>
                </a:solidFill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fi-FI" altLang="cs-CZ">
              <a:solidFill>
                <a:srgbClr val="898989"/>
              </a:solidFill>
              <a:sym typeface="Arial" panose="020B060402020202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D456DB-9AAA-4821-9BDF-8A8CA6E1C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507854"/>
            <a:ext cx="8712968" cy="2061370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Požární detaily sendvičových panelů</a:t>
            </a:r>
            <a:b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</a:br>
            <a:endParaRPr lang="fi-FI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pic>
        <p:nvPicPr>
          <p:cNvPr id="7176" name="Bildobjekt 8">
            <a:extLst>
              <a:ext uri="{FF2B5EF4-FFF2-40B4-BE49-F238E27FC236}">
                <a16:creationId xmlns:a16="http://schemas.microsoft.com/office/drawing/2014/main" id="{6AC08ED5-96AE-456E-AF7E-5A420966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95263"/>
            <a:ext cx="1042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D6E79B6-FE00-4F86-A0AF-57D918373F87}"/>
              </a:ext>
            </a:extLst>
          </p:cNvPr>
          <p:cNvSpPr/>
          <p:nvPr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54">
            <a:extLst>
              <a:ext uri="{FF2B5EF4-FFF2-40B4-BE49-F238E27FC236}">
                <a16:creationId xmlns:a16="http://schemas.microsoft.com/office/drawing/2014/main" id="{9448C11F-C0B4-4EB7-8744-04FDF685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4"/>
          <a:stretch>
            <a:fillRect/>
          </a:stretch>
        </p:blipFill>
        <p:spPr bwMode="auto">
          <a:xfrm>
            <a:off x="1543050" y="3040063"/>
            <a:ext cx="60563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AD3845-65B0-493A-8CCB-992DB8E8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fi-FI" altLang="cs-CZ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Chování stěny ze sendvičových panelů během požáru</a:t>
            </a:r>
          </a:p>
        </p:txBody>
      </p:sp>
      <p:sp>
        <p:nvSpPr>
          <p:cNvPr id="17412" name="Sisällön paikkamerkki 3">
            <a:extLst>
              <a:ext uri="{FF2B5EF4-FFF2-40B4-BE49-F238E27FC236}">
                <a16:creationId xmlns:a16="http://schemas.microsoft.com/office/drawing/2014/main" id="{58034D31-4B07-47E0-9200-85D868E68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4488" y="811213"/>
            <a:ext cx="537845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cs-CZ" dirty="0">
                <a:cs typeface="Arial" panose="020B0604020202020204" pitchFamily="34" charset="0"/>
                <a:sym typeface="Arial" panose="020B0604020202020204" pitchFamily="34" charset="0"/>
              </a:rPr>
              <a:t>Horizontální instalace panelů, požár na straně 2</a:t>
            </a:r>
          </a:p>
        </p:txBody>
      </p:sp>
      <p:sp>
        <p:nvSpPr>
          <p:cNvPr id="6" name="Tekstiruutu 685">
            <a:extLst>
              <a:ext uri="{FF2B5EF4-FFF2-40B4-BE49-F238E27FC236}">
                <a16:creationId xmlns:a16="http://schemas.microsoft.com/office/drawing/2014/main" id="{636F5297-99FE-436F-B445-F99F75B754B7}"/>
              </a:ext>
            </a:extLst>
          </p:cNvPr>
          <p:cNvSpPr txBox="1"/>
          <p:nvPr/>
        </p:nvSpPr>
        <p:spPr>
          <a:xfrm>
            <a:off x="6983413" y="2998788"/>
            <a:ext cx="687386" cy="2000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1</a:t>
            </a:r>
          </a:p>
        </p:txBody>
      </p:sp>
      <p:grpSp>
        <p:nvGrpSpPr>
          <p:cNvPr id="17414" name="Ryhmä 21">
            <a:extLst>
              <a:ext uri="{FF2B5EF4-FFF2-40B4-BE49-F238E27FC236}">
                <a16:creationId xmlns:a16="http://schemas.microsoft.com/office/drawing/2014/main" id="{E0B51A1A-FD34-4990-82A1-AD5F4B6BB0FB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3784600"/>
            <a:ext cx="6197600" cy="722313"/>
            <a:chOff x="628650" y="1651281"/>
            <a:chExt cx="8263452" cy="962032"/>
          </a:xfrm>
        </p:grpSpPr>
        <p:pic>
          <p:nvPicPr>
            <p:cNvPr id="9" name="Kuva 8" descr="Kokko tasaisella täytöllä">
              <a:extLst>
                <a:ext uri="{FF2B5EF4-FFF2-40B4-BE49-F238E27FC236}">
                  <a16:creationId xmlns:a16="http://schemas.microsoft.com/office/drawing/2014/main" id="{DF23EF93-D109-407A-B67E-2CA63CF77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28650" y="1651281"/>
              <a:ext cx="687916" cy="962032"/>
            </a:xfrm>
            <a:prstGeom prst="ellipse">
              <a:avLst/>
            </a:prstGeom>
          </p:spPr>
        </p:pic>
        <p:pic>
          <p:nvPicPr>
            <p:cNvPr id="10" name="Kuva 9" descr="Kokko tasaisella täytöllä">
              <a:extLst>
                <a:ext uri="{FF2B5EF4-FFF2-40B4-BE49-F238E27FC236}">
                  <a16:creationId xmlns:a16="http://schemas.microsoft.com/office/drawing/2014/main" id="{23A1F9B0-FE26-4F2E-A373-3CC732937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1316566" y="1651281"/>
              <a:ext cx="690032" cy="962032"/>
            </a:xfrm>
            <a:prstGeom prst="ellipse">
              <a:avLst/>
            </a:prstGeom>
          </p:spPr>
        </p:pic>
        <p:pic>
          <p:nvPicPr>
            <p:cNvPr id="11" name="Kuva 10" descr="Kokko tasaisella täytöllä">
              <a:extLst>
                <a:ext uri="{FF2B5EF4-FFF2-40B4-BE49-F238E27FC236}">
                  <a16:creationId xmlns:a16="http://schemas.microsoft.com/office/drawing/2014/main" id="{2B012C0B-A329-4C59-A9D1-F8258C0F0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2006598" y="1651281"/>
              <a:ext cx="687915" cy="962032"/>
            </a:xfrm>
            <a:prstGeom prst="ellipse">
              <a:avLst/>
            </a:prstGeom>
          </p:spPr>
        </p:pic>
        <p:pic>
          <p:nvPicPr>
            <p:cNvPr id="12" name="Kuva 11" descr="Kokko tasaisella täytöllä">
              <a:extLst>
                <a:ext uri="{FF2B5EF4-FFF2-40B4-BE49-F238E27FC236}">
                  <a16:creationId xmlns:a16="http://schemas.microsoft.com/office/drawing/2014/main" id="{63AFF6DA-9249-414C-A87E-3052F20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2694513" y="1651281"/>
              <a:ext cx="687916" cy="962032"/>
            </a:xfrm>
            <a:prstGeom prst="ellipse">
              <a:avLst/>
            </a:prstGeom>
          </p:spPr>
        </p:pic>
        <p:pic>
          <p:nvPicPr>
            <p:cNvPr id="13" name="Kuva 12" descr="Kokko tasaisella täytöllä">
              <a:extLst>
                <a:ext uri="{FF2B5EF4-FFF2-40B4-BE49-F238E27FC236}">
                  <a16:creationId xmlns:a16="http://schemas.microsoft.com/office/drawing/2014/main" id="{66231E52-20A8-45A0-AF15-CDB2FF2C9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3382429" y="1651281"/>
              <a:ext cx="690032" cy="962032"/>
            </a:xfrm>
            <a:prstGeom prst="ellipse">
              <a:avLst/>
            </a:prstGeom>
          </p:spPr>
        </p:pic>
        <p:pic>
          <p:nvPicPr>
            <p:cNvPr id="14" name="Kuva 13" descr="Kokko tasaisella täytöllä">
              <a:extLst>
                <a:ext uri="{FF2B5EF4-FFF2-40B4-BE49-F238E27FC236}">
                  <a16:creationId xmlns:a16="http://schemas.microsoft.com/office/drawing/2014/main" id="{F077C24C-0216-4770-99DF-AE6D753EC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4072461" y="1651281"/>
              <a:ext cx="687915" cy="962032"/>
            </a:xfrm>
            <a:prstGeom prst="ellipse">
              <a:avLst/>
            </a:prstGeom>
          </p:spPr>
        </p:pic>
        <p:pic>
          <p:nvPicPr>
            <p:cNvPr id="15" name="Kuva 14" descr="Kokko tasaisella täytöllä">
              <a:extLst>
                <a:ext uri="{FF2B5EF4-FFF2-40B4-BE49-F238E27FC236}">
                  <a16:creationId xmlns:a16="http://schemas.microsoft.com/office/drawing/2014/main" id="{73F69664-AEA8-4DBE-8586-BDB92D396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4760376" y="1651281"/>
              <a:ext cx="687916" cy="962032"/>
            </a:xfrm>
            <a:prstGeom prst="ellipse">
              <a:avLst/>
            </a:prstGeom>
          </p:spPr>
        </p:pic>
        <p:pic>
          <p:nvPicPr>
            <p:cNvPr id="16" name="Kuva 15" descr="Kokko tasaisella täytöllä">
              <a:extLst>
                <a:ext uri="{FF2B5EF4-FFF2-40B4-BE49-F238E27FC236}">
                  <a16:creationId xmlns:a16="http://schemas.microsoft.com/office/drawing/2014/main" id="{DB80E2B7-150F-46A7-9409-5EEA87781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5448292" y="1651281"/>
              <a:ext cx="690032" cy="962032"/>
            </a:xfrm>
            <a:prstGeom prst="ellipse">
              <a:avLst/>
            </a:prstGeom>
          </p:spPr>
        </p:pic>
        <p:pic>
          <p:nvPicPr>
            <p:cNvPr id="17" name="Kuva 16" descr="Kokko tasaisella täytöllä">
              <a:extLst>
                <a:ext uri="{FF2B5EF4-FFF2-40B4-BE49-F238E27FC236}">
                  <a16:creationId xmlns:a16="http://schemas.microsoft.com/office/drawing/2014/main" id="{5BA39CE0-ECB8-4A34-A104-E5F423DCD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138324" y="1651281"/>
              <a:ext cx="687915" cy="962032"/>
            </a:xfrm>
            <a:prstGeom prst="ellipse">
              <a:avLst/>
            </a:prstGeom>
          </p:spPr>
        </p:pic>
        <p:pic>
          <p:nvPicPr>
            <p:cNvPr id="18" name="Kuva 17" descr="Kokko tasaisella täytöllä">
              <a:extLst>
                <a:ext uri="{FF2B5EF4-FFF2-40B4-BE49-F238E27FC236}">
                  <a16:creationId xmlns:a16="http://schemas.microsoft.com/office/drawing/2014/main" id="{5F89DE23-4DDB-4AB6-9060-95F1E4929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826239" y="1651281"/>
              <a:ext cx="687916" cy="962032"/>
            </a:xfrm>
            <a:prstGeom prst="ellipse">
              <a:avLst/>
            </a:prstGeom>
          </p:spPr>
        </p:pic>
        <p:pic>
          <p:nvPicPr>
            <p:cNvPr id="19" name="Kuva 18" descr="Kokko tasaisella täytöllä">
              <a:extLst>
                <a:ext uri="{FF2B5EF4-FFF2-40B4-BE49-F238E27FC236}">
                  <a16:creationId xmlns:a16="http://schemas.microsoft.com/office/drawing/2014/main" id="{19B12C3C-C6EB-4B5C-A7F8-0C75F39AC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7514155" y="1651281"/>
              <a:ext cx="690032" cy="962032"/>
            </a:xfrm>
            <a:prstGeom prst="ellipse">
              <a:avLst/>
            </a:prstGeom>
          </p:spPr>
        </p:pic>
        <p:pic>
          <p:nvPicPr>
            <p:cNvPr id="20" name="Kuva 19" descr="Kokko tasaisella täytöllä">
              <a:extLst>
                <a:ext uri="{FF2B5EF4-FFF2-40B4-BE49-F238E27FC236}">
                  <a16:creationId xmlns:a16="http://schemas.microsoft.com/office/drawing/2014/main" id="{8D90FC36-4D50-436A-A815-41D837543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8204187" y="1651281"/>
              <a:ext cx="687915" cy="962032"/>
            </a:xfrm>
            <a:prstGeom prst="ellipse">
              <a:avLst/>
            </a:prstGeom>
          </p:spPr>
        </p:pic>
      </p:grpSp>
      <p:grpSp>
        <p:nvGrpSpPr>
          <p:cNvPr id="17415" name="Ryhmä 41">
            <a:extLst>
              <a:ext uri="{FF2B5EF4-FFF2-40B4-BE49-F238E27FC236}">
                <a16:creationId xmlns:a16="http://schemas.microsoft.com/office/drawing/2014/main" id="{9A555E3F-8CCE-4584-A3C4-18036B524A6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1471613"/>
            <a:ext cx="2657475" cy="1339850"/>
            <a:chOff x="5574634" y="3650174"/>
            <a:chExt cx="3544139" cy="1786154"/>
          </a:xfrm>
        </p:grpSpPr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0AAE6A91-8616-4591-B0C6-32C9F5AAC604}"/>
                </a:ext>
              </a:extLst>
            </p:cNvPr>
            <p:cNvCxnSpPr>
              <a:cxnSpLocks/>
            </p:cNvCxnSpPr>
            <p:nvPr/>
          </p:nvCxnSpPr>
          <p:spPr>
            <a:xfrm>
              <a:off x="5576752" y="5199303"/>
              <a:ext cx="50388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7E3DD40A-1A91-4F0D-B01E-0623459CE9AA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34" y="4528436"/>
              <a:ext cx="503886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A5308282-CC88-49E6-943C-5551C1F5D058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34" y="3887199"/>
              <a:ext cx="5038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Sisällön paikkamerkki 3">
              <a:extLst>
                <a:ext uri="{FF2B5EF4-FFF2-40B4-BE49-F238E27FC236}">
                  <a16:creationId xmlns:a16="http://schemas.microsoft.com/office/drawing/2014/main" id="{5BECB387-8A6D-4B16-8419-721ACB6A4873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3650174"/>
              <a:ext cx="2993675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Velmi vysoká teplota, 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ztráta pevnosti, nefunkční</a:t>
              </a:r>
            </a:p>
          </p:txBody>
        </p:sp>
        <p:sp>
          <p:nvSpPr>
            <p:cNvPr id="30" name="Sisällön paikkamerkki 3">
              <a:extLst>
                <a:ext uri="{FF2B5EF4-FFF2-40B4-BE49-F238E27FC236}">
                  <a16:creationId xmlns:a16="http://schemas.microsoft.com/office/drawing/2014/main" id="{0183AA5F-435A-4D15-B6C6-3BA978658A7A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4291411"/>
              <a:ext cx="3040253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Středně vysoká teplota, 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snížená pevnost, částečně funkční</a:t>
              </a:r>
            </a:p>
          </p:txBody>
        </p:sp>
        <p:sp>
          <p:nvSpPr>
            <p:cNvPr id="34" name="Sisällön paikkamerkki 3">
              <a:extLst>
                <a:ext uri="{FF2B5EF4-FFF2-40B4-BE49-F238E27FC236}">
                  <a16:creationId xmlns:a16="http://schemas.microsoft.com/office/drawing/2014/main" id="{C3F3EF9B-9AB5-467D-B319-67890331AC93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4962278"/>
              <a:ext cx="2993675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Teplota se blíží pokojové,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plná pevnost a plná účinnost</a:t>
              </a:r>
            </a:p>
          </p:txBody>
        </p:sp>
      </p:grpSp>
      <p:sp>
        <p:nvSpPr>
          <p:cNvPr id="38" name="Tekstiruutu 685">
            <a:extLst>
              <a:ext uri="{FF2B5EF4-FFF2-40B4-BE49-F238E27FC236}">
                <a16:creationId xmlns:a16="http://schemas.microsoft.com/office/drawing/2014/main" id="{EEAEA99B-EF69-4650-9B6C-60D645BA5119}"/>
              </a:ext>
            </a:extLst>
          </p:cNvPr>
          <p:cNvSpPr txBox="1"/>
          <p:nvPr/>
        </p:nvSpPr>
        <p:spPr>
          <a:xfrm>
            <a:off x="3722688" y="3648075"/>
            <a:ext cx="1644650" cy="200025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fi-FI" altLang="cs-CZ" sz="1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Přetlak od požáru</a:t>
            </a:r>
          </a:p>
        </p:txBody>
      </p:sp>
      <p:sp>
        <p:nvSpPr>
          <p:cNvPr id="41" name="Tekstiruutu 686">
            <a:extLst>
              <a:ext uri="{FF2B5EF4-FFF2-40B4-BE49-F238E27FC236}">
                <a16:creationId xmlns:a16="http://schemas.microsoft.com/office/drawing/2014/main" id="{5EE340E5-C30A-4052-809A-008D7DCA39AE}"/>
              </a:ext>
            </a:extLst>
          </p:cNvPr>
          <p:cNvSpPr txBox="1"/>
          <p:nvPr/>
        </p:nvSpPr>
        <p:spPr>
          <a:xfrm>
            <a:off x="6983413" y="3481388"/>
            <a:ext cx="615950" cy="198437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2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F79D30AC-C04B-467B-9F2A-793B6351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2"/>
          <a:stretch>
            <a:fillRect/>
          </a:stretch>
        </p:blipFill>
        <p:spPr bwMode="auto">
          <a:xfrm>
            <a:off x="1614488" y="1173163"/>
            <a:ext cx="26987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Ellipsi 31">
            <a:extLst>
              <a:ext uri="{FF2B5EF4-FFF2-40B4-BE49-F238E27FC236}">
                <a16:creationId xmlns:a16="http://schemas.microsoft.com/office/drawing/2014/main" id="{BE9F6B9B-DC85-40E0-8F74-4A39BE53D8A1}"/>
              </a:ext>
            </a:extLst>
          </p:cNvPr>
          <p:cNvSpPr/>
          <p:nvPr/>
        </p:nvSpPr>
        <p:spPr>
          <a:xfrm>
            <a:off x="2811463" y="3346450"/>
            <a:ext cx="363537" cy="24288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0455534E-59CE-4879-B71E-2B72C66657A6}"/>
              </a:ext>
            </a:extLst>
          </p:cNvPr>
          <p:cNvSpPr/>
          <p:nvPr/>
        </p:nvSpPr>
        <p:spPr>
          <a:xfrm>
            <a:off x="938213" y="1066800"/>
            <a:ext cx="4168775" cy="205263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D06BAD7-C590-43BC-9EFD-523A57235961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455738"/>
            <a:ext cx="2595562" cy="1387475"/>
            <a:chOff x="2832735" y="2008822"/>
            <a:chExt cx="3462020" cy="1849755"/>
          </a:xfrm>
        </p:grpSpPr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4431E354-6836-484E-97F1-92FA30DE53DD}"/>
                </a:ext>
              </a:extLst>
            </p:cNvPr>
            <p:cNvCxnSpPr/>
            <p:nvPr/>
          </p:nvCxnSpPr>
          <p:spPr>
            <a:xfrm>
              <a:off x="2832735" y="2078663"/>
              <a:ext cx="3455668" cy="0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uora yhdysviiva 38">
              <a:extLst>
                <a:ext uri="{FF2B5EF4-FFF2-40B4-BE49-F238E27FC236}">
                  <a16:creationId xmlns:a16="http://schemas.microsoft.com/office/drawing/2014/main" id="{70A29E61-1558-46B1-9AD8-BACCD9C7CCAF}"/>
                </a:ext>
              </a:extLst>
            </p:cNvPr>
            <p:cNvCxnSpPr/>
            <p:nvPr/>
          </p:nvCxnSpPr>
          <p:spPr>
            <a:xfrm>
              <a:off x="4338237" y="2097712"/>
              <a:ext cx="0" cy="1043397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uora yhdysviiva 39">
              <a:extLst>
                <a:ext uri="{FF2B5EF4-FFF2-40B4-BE49-F238E27FC236}">
                  <a16:creationId xmlns:a16="http://schemas.microsoft.com/office/drawing/2014/main" id="{3AE126D9-9672-4785-99ED-034B1E9D1B9E}"/>
                </a:ext>
              </a:extLst>
            </p:cNvPr>
            <p:cNvCxnSpPr/>
            <p:nvPr/>
          </p:nvCxnSpPr>
          <p:spPr>
            <a:xfrm>
              <a:off x="4808309" y="2097712"/>
              <a:ext cx="0" cy="1043397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Suorakulmio: Pyöristetyt kulmat 42">
              <a:extLst>
                <a:ext uri="{FF2B5EF4-FFF2-40B4-BE49-F238E27FC236}">
                  <a16:creationId xmlns:a16="http://schemas.microsoft.com/office/drawing/2014/main" id="{6640E326-0C4F-4C6A-A98A-D3C06D6900B6}"/>
                </a:ext>
              </a:extLst>
            </p:cNvPr>
            <p:cNvSpPr/>
            <p:nvPr/>
          </p:nvSpPr>
          <p:spPr>
            <a:xfrm>
              <a:off x="4141315" y="2999309"/>
              <a:ext cx="861799" cy="859268"/>
            </a:xfrm>
            <a:prstGeom prst="roundRect">
              <a:avLst>
                <a:gd name="adj" fmla="val 5771"/>
              </a:avLst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44" name="Suora yhdysviiva 43">
              <a:extLst>
                <a:ext uri="{FF2B5EF4-FFF2-40B4-BE49-F238E27FC236}">
                  <a16:creationId xmlns:a16="http://schemas.microsoft.com/office/drawing/2014/main" id="{63B0BEC8-6F33-4502-A3FE-C63FE5896193}"/>
                </a:ext>
              </a:extLst>
            </p:cNvPr>
            <p:cNvCxnSpPr/>
            <p:nvPr/>
          </p:nvCxnSpPr>
          <p:spPr>
            <a:xfrm>
              <a:off x="2839087" y="2961213"/>
              <a:ext cx="3455668" cy="0"/>
            </a:xfrm>
            <a:prstGeom prst="line">
              <a:avLst/>
            </a:prstGeom>
            <a:noFill/>
            <a:ln w="38100">
              <a:solidFill>
                <a:srgbClr val="FF0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3A9097AE-8D97-427E-87F1-4E6A41FA3701}"/>
                </a:ext>
              </a:extLst>
            </p:cNvPr>
            <p:cNvCxnSpPr/>
            <p:nvPr/>
          </p:nvCxnSpPr>
          <p:spPr>
            <a:xfrm>
              <a:off x="4338237" y="2008822"/>
              <a:ext cx="0" cy="55027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E8BE1DCA-A598-476D-83CF-EBFC2D4947C4}"/>
                </a:ext>
              </a:extLst>
            </p:cNvPr>
            <p:cNvCxnSpPr/>
            <p:nvPr/>
          </p:nvCxnSpPr>
          <p:spPr>
            <a:xfrm>
              <a:off x="4801958" y="2008822"/>
              <a:ext cx="0" cy="55027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34FDD8C2-F844-498B-ABF1-8EED1B9B8C99}"/>
              </a:ext>
            </a:extLst>
          </p:cNvPr>
          <p:cNvCxnSpPr/>
          <p:nvPr/>
        </p:nvCxnSpPr>
        <p:spPr>
          <a:xfrm flipV="1">
            <a:off x="2992438" y="3119438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6236420C-B0E7-4217-A0FE-1870A9BE93B6}"/>
              </a:ext>
            </a:extLst>
          </p:cNvPr>
          <p:cNvGrpSpPr>
            <a:grpSpLocks/>
          </p:cNvGrpSpPr>
          <p:nvPr/>
        </p:nvGrpSpPr>
        <p:grpSpPr bwMode="auto">
          <a:xfrm>
            <a:off x="1228727" y="1395413"/>
            <a:ext cx="3559296" cy="239712"/>
            <a:chOff x="116198" y="4618392"/>
            <a:chExt cx="4746176" cy="321310"/>
          </a:xfrm>
        </p:grpSpPr>
        <p:sp>
          <p:nvSpPr>
            <p:cNvPr id="17432" name="Tekstiruutu 611">
              <a:extLst>
                <a:ext uri="{FF2B5EF4-FFF2-40B4-BE49-F238E27FC236}">
                  <a16:creationId xmlns:a16="http://schemas.microsoft.com/office/drawing/2014/main" id="{7F534BF7-8B26-4B6F-9E66-C18C070E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198" y="4618392"/>
              <a:ext cx="69977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  <p:sp>
          <p:nvSpPr>
            <p:cNvPr id="17433" name="Tekstiruutu 612">
              <a:extLst>
                <a:ext uri="{FF2B5EF4-FFF2-40B4-BE49-F238E27FC236}">
                  <a16:creationId xmlns:a16="http://schemas.microsoft.com/office/drawing/2014/main" id="{AA3BB888-E942-452E-A0BC-4CB09AF50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75" y="4634902"/>
              <a:ext cx="7570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401E75C-3225-487E-8D95-216498B1B128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1517650"/>
            <a:ext cx="1968500" cy="1169988"/>
            <a:chOff x="3260407" y="2648902"/>
            <a:chExt cx="2623185" cy="1560195"/>
          </a:xfrm>
        </p:grpSpPr>
        <p:sp>
          <p:nvSpPr>
            <p:cNvPr id="17427" name="Tekstiruutu 615">
              <a:extLst>
                <a:ext uri="{FF2B5EF4-FFF2-40B4-BE49-F238E27FC236}">
                  <a16:creationId xmlns:a16="http://schemas.microsoft.com/office/drawing/2014/main" id="{3F079617-7A7F-4BC8-ACB1-C984D92AD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407" y="3696652"/>
              <a:ext cx="1918810" cy="51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>
                  <a:solidFill>
                    <a:srgbClr val="FF00FF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kritické body při navrhování upevnění</a:t>
              </a:r>
            </a:p>
          </p:txBody>
        </p:sp>
        <p:cxnSp>
          <p:nvCxnSpPr>
            <p:cNvPr id="51" name="Suora nuoliyhdysviiva 50">
              <a:extLst>
                <a:ext uri="{FF2B5EF4-FFF2-40B4-BE49-F238E27FC236}">
                  <a16:creationId xmlns:a16="http://schemas.microsoft.com/office/drawing/2014/main" id="{05620A43-73EE-4104-B4C7-C857469E77FB}"/>
                </a:ext>
              </a:extLst>
            </p:cNvPr>
            <p:cNvCxnSpPr/>
            <p:nvPr/>
          </p:nvCxnSpPr>
          <p:spPr>
            <a:xfrm flipV="1">
              <a:off x="4859704" y="2648902"/>
              <a:ext cx="535214" cy="1128337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uora nuoliyhdysviiva 51">
              <a:extLst>
                <a:ext uri="{FF2B5EF4-FFF2-40B4-BE49-F238E27FC236}">
                  <a16:creationId xmlns:a16="http://schemas.microsoft.com/office/drawing/2014/main" id="{C6B8E799-1279-472F-A557-C00576E52DAB}"/>
                </a:ext>
              </a:extLst>
            </p:cNvPr>
            <p:cNvCxnSpPr/>
            <p:nvPr/>
          </p:nvCxnSpPr>
          <p:spPr>
            <a:xfrm flipV="1">
              <a:off x="4859704" y="2655254"/>
              <a:ext cx="992156" cy="1126219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uora nuoliyhdysviiva 52">
              <a:extLst>
                <a:ext uri="{FF2B5EF4-FFF2-40B4-BE49-F238E27FC236}">
                  <a16:creationId xmlns:a16="http://schemas.microsoft.com/office/drawing/2014/main" id="{B2B090DB-C1C6-466E-800A-63D9C9F1C03C}"/>
                </a:ext>
              </a:extLst>
            </p:cNvPr>
            <p:cNvCxnSpPr/>
            <p:nvPr/>
          </p:nvCxnSpPr>
          <p:spPr>
            <a:xfrm flipV="1">
              <a:off x="4859704" y="3557075"/>
              <a:ext cx="556368" cy="220163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uora nuoliyhdysviiva 53">
              <a:extLst>
                <a:ext uri="{FF2B5EF4-FFF2-40B4-BE49-F238E27FC236}">
                  <a16:creationId xmlns:a16="http://schemas.microsoft.com/office/drawing/2014/main" id="{5CC675C7-23DD-4D91-9A5F-D341010FD6CB}"/>
                </a:ext>
              </a:extLst>
            </p:cNvPr>
            <p:cNvCxnSpPr/>
            <p:nvPr/>
          </p:nvCxnSpPr>
          <p:spPr>
            <a:xfrm flipV="1">
              <a:off x="4859704" y="3557075"/>
              <a:ext cx="1023888" cy="220163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kstiruutu 703">
            <a:extLst>
              <a:ext uri="{FF2B5EF4-FFF2-40B4-BE49-F238E27FC236}">
                <a16:creationId xmlns:a16="http://schemas.microsoft.com/office/drawing/2014/main" id="{4FC704FF-85D0-48EE-9A8C-E5D56D6F7C40}"/>
              </a:ext>
            </a:extLst>
          </p:cNvPr>
          <p:cNvSpPr txBox="1"/>
          <p:nvPr/>
        </p:nvSpPr>
        <p:spPr>
          <a:xfrm>
            <a:off x="3252952" y="3400798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Up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 po ztrátě únosnosti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kstiruutu 703">
            <a:extLst>
              <a:ext uri="{FF2B5EF4-FFF2-40B4-BE49-F238E27FC236}">
                <a16:creationId xmlns:a16="http://schemas.microsoft.com/office/drawing/2014/main" id="{031363E4-3B45-4255-8840-A4E74471126E}"/>
              </a:ext>
            </a:extLst>
          </p:cNvPr>
          <p:cNvSpPr txBox="1"/>
          <p:nvPr/>
        </p:nvSpPr>
        <p:spPr>
          <a:xfrm>
            <a:off x="3252968" y="3176554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Up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plech, který se chová jako řetězovka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Kuva 7">
            <a:extLst>
              <a:ext uri="{FF2B5EF4-FFF2-40B4-BE49-F238E27FC236}">
                <a16:creationId xmlns:a16="http://schemas.microsoft.com/office/drawing/2014/main" id="{44E8AF45-11BD-42D3-AA6B-0CE371EC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989263"/>
            <a:ext cx="17510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D94D3377-736A-48A1-BFEA-E84C81E1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989263"/>
            <a:ext cx="17510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Kuva 8">
            <a:extLst>
              <a:ext uri="{FF2B5EF4-FFF2-40B4-BE49-F238E27FC236}">
                <a16:creationId xmlns:a16="http://schemas.microsoft.com/office/drawing/2014/main" id="{A90091EE-7610-448E-8D16-EC4DDCCF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565150"/>
            <a:ext cx="26892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04B7708D-20D4-43EB-8BFF-AC52D817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565150"/>
            <a:ext cx="26892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F09346-182D-4F6A-8B86-3CA52F66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Plech jako tepelný požární most </a:t>
            </a:r>
            <a:endParaRPr lang="fi-FI" altLang="cs-CZ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503714-FF45-4DDB-876E-52FDF359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989263"/>
            <a:ext cx="17049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D08C2EC-6E0E-4D6E-A1DE-BA62B9CD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989263"/>
            <a:ext cx="24384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0AA67705-9DA6-40B9-88C3-00090EA3671D}"/>
              </a:ext>
            </a:extLst>
          </p:cNvPr>
          <p:cNvCxnSpPr>
            <a:cxnSpLocks/>
          </p:cNvCxnSpPr>
          <p:nvPr/>
        </p:nvCxnSpPr>
        <p:spPr>
          <a:xfrm>
            <a:off x="6212410" y="3772694"/>
            <a:ext cx="1377000" cy="0"/>
          </a:xfrm>
          <a:prstGeom prst="line">
            <a:avLst/>
          </a:prstGeom>
          <a:ln w="38100">
            <a:gradFill>
              <a:gsLst>
                <a:gs pos="0">
                  <a:srgbClr val="FFC000">
                    <a:alpha val="70000"/>
                  </a:srgbClr>
                </a:gs>
                <a:gs pos="46000">
                  <a:srgbClr val="FF0000">
                    <a:alpha val="7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4309D6C-6D63-4D79-A7A1-72142F10B85A}"/>
              </a:ext>
            </a:extLst>
          </p:cNvPr>
          <p:cNvCxnSpPr>
            <a:cxnSpLocks/>
          </p:cNvCxnSpPr>
          <p:nvPr/>
        </p:nvCxnSpPr>
        <p:spPr>
          <a:xfrm>
            <a:off x="5218274" y="1634331"/>
            <a:ext cx="2646000" cy="0"/>
          </a:xfrm>
          <a:prstGeom prst="line">
            <a:avLst/>
          </a:prstGeom>
          <a:ln w="38100">
            <a:gradFill>
              <a:gsLst>
                <a:gs pos="0">
                  <a:srgbClr val="0000FF">
                    <a:alpha val="70000"/>
                  </a:srgbClr>
                </a:gs>
                <a:gs pos="37000">
                  <a:srgbClr val="FFC000">
                    <a:alpha val="70000"/>
                  </a:srgbClr>
                </a:gs>
                <a:gs pos="59000">
                  <a:srgbClr val="FF0000">
                    <a:alpha val="7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2B640AFE-8869-43DA-9396-329EB12EA6BE}"/>
              </a:ext>
            </a:extLst>
          </p:cNvPr>
          <p:cNvCxnSpPr>
            <a:cxnSpLocks/>
          </p:cNvCxnSpPr>
          <p:nvPr/>
        </p:nvCxnSpPr>
        <p:spPr>
          <a:xfrm flipH="1" flipV="1">
            <a:off x="6546850" y="1649413"/>
            <a:ext cx="728663" cy="1069975"/>
          </a:xfrm>
          <a:prstGeom prst="straightConnector1">
            <a:avLst/>
          </a:prstGeom>
          <a:ln w="22225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07847C-AA6A-41DB-8104-6DE61F59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993" y="2654707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„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Tepelný most</a:t>
            </a:r>
            <a:r>
              <a:rPr lang="cs-CZ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endParaRPr lang="fi-FI" altLang="cs-CZ" sz="12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B692A373-48BF-4B52-861A-9FD889ED7D4A}"/>
              </a:ext>
            </a:extLst>
          </p:cNvPr>
          <p:cNvCxnSpPr>
            <a:cxnSpLocks/>
          </p:cNvCxnSpPr>
          <p:nvPr/>
        </p:nvCxnSpPr>
        <p:spPr>
          <a:xfrm flipH="1">
            <a:off x="6665913" y="2898775"/>
            <a:ext cx="622300" cy="871538"/>
          </a:xfrm>
          <a:prstGeom prst="straightConnector1">
            <a:avLst/>
          </a:prstGeom>
          <a:ln w="22225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BB81ECCE-7ACF-43E6-A82C-1771AC2CFCDF}"/>
              </a:ext>
            </a:extLst>
          </p:cNvPr>
          <p:cNvSpPr txBox="1">
            <a:spLocks/>
          </p:cNvSpPr>
          <p:nvPr/>
        </p:nvSpPr>
        <p:spPr>
          <a:xfrm>
            <a:off x="1614488" y="720725"/>
            <a:ext cx="3500437" cy="20447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Prosté nechráněné spoje u vertikálních instalací panelů jsou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omezeny na stěny EI30 z důvodu </a:t>
            </a:r>
            <a:r>
              <a:rPr lang="cs-CZ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„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tepelného mostu</a:t>
            </a:r>
            <a:r>
              <a:rPr lang="cs-CZ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přes ocelový plech panelu. </a:t>
            </a:r>
            <a:br>
              <a:rPr lang="cs-CZ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endParaRPr lang="fi-FI" altLang="cs-CZ" sz="13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Přibližně po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45 minutách 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způsobí vedení tepla </a:t>
            </a:r>
            <a:r>
              <a:rPr lang="cs-CZ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„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tepelným mostem</a:t>
            </a:r>
            <a:r>
              <a:rPr lang="cs-CZ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porušení kritéria teploty zadní strany, které stanovuje EN1363-1.</a:t>
            </a:r>
          </a:p>
        </p:txBody>
      </p:sp>
    </p:spTree>
    <p:extLst>
      <p:ext uri="{BB962C8B-B14F-4D97-AF65-F5344CB8AC3E}">
        <p14:creationId xmlns:p14="http://schemas.microsoft.com/office/powerpoint/2010/main" val="24793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4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36B53-F76C-3C22-3BE2-D75D19A38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43558"/>
            <a:ext cx="4538856" cy="4154366"/>
          </a:xfrm>
          <a:prstGeom prst="rect">
            <a:avLst/>
          </a:prstGeom>
        </p:spPr>
      </p:pic>
      <p:sp>
        <p:nvSpPr>
          <p:cNvPr id="18437" name="Rectangle 3">
            <a:extLst>
              <a:ext uri="{FF2B5EF4-FFF2-40B4-BE49-F238E27FC236}">
                <a16:creationId xmlns:a16="http://schemas.microsoft.com/office/drawing/2014/main" id="{28966A1E-694B-C4C7-FD90-A7048B72CA69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0" y="1059656"/>
            <a:ext cx="7671197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AA00938-CCE4-C5F0-51D3-3CAEC6B7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824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W-T napojení vertikálních panelů 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DA055C-614F-F163-A7EF-F400D0BE6C1A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768474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30 min 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2B732-982F-FD76-98A0-DA153C71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343"/>
          <a:stretch/>
        </p:blipFill>
        <p:spPr>
          <a:xfrm>
            <a:off x="4775823" y="1059656"/>
            <a:ext cx="4354435" cy="377234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3411E92-23D8-D951-8E08-C89A53D8D5C3}"/>
              </a:ext>
            </a:extLst>
          </p:cNvPr>
          <p:cNvSpPr txBox="1">
            <a:spLocks noChangeArrowheads="1"/>
          </p:cNvSpPr>
          <p:nvPr/>
        </p:nvSpPr>
        <p:spPr>
          <a:xfrm>
            <a:off x="6732240" y="764407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60 min 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30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7A89BB-CC28-DA27-83F5-4A83F920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26"/>
          <a:stretch/>
        </p:blipFill>
        <p:spPr>
          <a:xfrm>
            <a:off x="4228570" y="1224285"/>
            <a:ext cx="4383647" cy="3744639"/>
          </a:xfrm>
          <a:prstGeom prst="rect">
            <a:avLst/>
          </a:prstGeom>
        </p:spPr>
      </p:pic>
      <p:sp>
        <p:nvSpPr>
          <p:cNvPr id="18437" name="Rectangle 3">
            <a:extLst>
              <a:ext uri="{FF2B5EF4-FFF2-40B4-BE49-F238E27FC236}">
                <a16:creationId xmlns:a16="http://schemas.microsoft.com/office/drawing/2014/main" id="{28966A1E-694B-C4C7-FD90-A7048B72CA69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1" y="1059656"/>
            <a:ext cx="4232572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AA00938-CCE4-C5F0-51D3-3CAEC6B7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824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 roh verikálních panelů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DA055C-614F-F163-A7EF-F400D0BE6C1A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768474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30 min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7A526-EEEA-9B64-C36B-BD1668A5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30" y="1080343"/>
            <a:ext cx="4366976" cy="386789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2CB75F-3464-3F28-6D5B-0B23AED80AC3}"/>
              </a:ext>
            </a:extLst>
          </p:cNvPr>
          <p:cNvSpPr txBox="1">
            <a:spLocks noChangeArrowheads="1"/>
          </p:cNvSpPr>
          <p:nvPr/>
        </p:nvSpPr>
        <p:spPr>
          <a:xfrm>
            <a:off x="6420394" y="789161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60 min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772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14338B-47F2-FAB1-2FAC-DE64AB1C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48" y="665854"/>
            <a:ext cx="4163185" cy="4138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A4949-B589-7C1A-4EAD-763C09C1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854"/>
            <a:ext cx="4579089" cy="4254331"/>
          </a:xfrm>
          <a:prstGeom prst="rect">
            <a:avLst/>
          </a:prstGeom>
        </p:spPr>
      </p:pic>
      <p:sp>
        <p:nvSpPr>
          <p:cNvPr id="18437" name="Rectangle 3">
            <a:extLst>
              <a:ext uri="{FF2B5EF4-FFF2-40B4-BE49-F238E27FC236}">
                <a16:creationId xmlns:a16="http://schemas.microsoft.com/office/drawing/2014/main" id="{28966A1E-694B-C4C7-FD90-A7048B72CA69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0" y="1059656"/>
            <a:ext cx="7671197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AA00938-CCE4-C5F0-51D3-3CAEC6B7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824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 – T napojení vodorovných panelů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DA055C-614F-F163-A7EF-F400D0BE6C1A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778579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60 min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8906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>
            <a:extLst>
              <a:ext uri="{FF2B5EF4-FFF2-40B4-BE49-F238E27FC236}">
                <a16:creationId xmlns:a16="http://schemas.microsoft.com/office/drawing/2014/main" id="{28966A1E-694B-C4C7-FD90-A7048B72CA69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0" y="1059656"/>
            <a:ext cx="7671197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AA00938-CCE4-C5F0-51D3-3CAEC6B7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824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W-napojení na betonový strop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810F-FF68-071C-4E90-5B3AC4DF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" y="716766"/>
            <a:ext cx="4505285" cy="425059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3411E92-23D8-D951-8E08-C89A53D8D5C3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03598"/>
            <a:ext cx="2711584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Vodorovná orientace panelů</a:t>
            </a:r>
            <a:endParaRPr lang="en-US" altLang="pl-PL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D0908-CBE2-9348-8343-F0C090B44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261" y="716756"/>
            <a:ext cx="4632739" cy="423564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BA9C702-9F1E-A398-BD52-5C31A2ECE0FC}"/>
              </a:ext>
            </a:extLst>
          </p:cNvPr>
          <p:cNvSpPr txBox="1">
            <a:spLocks noChangeArrowheads="1"/>
          </p:cNvSpPr>
          <p:nvPr/>
        </p:nvSpPr>
        <p:spPr>
          <a:xfrm>
            <a:off x="4828813" y="1203598"/>
            <a:ext cx="2711584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Svislá orientace panelů</a:t>
            </a:r>
            <a:endParaRPr lang="en-US" altLang="pl-PL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24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81AC1-1EA6-4456-B0B7-7F614838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3210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00000"/>
            </a:pP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Upevňování horizontálních panelů ke stropu z 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prohýbaného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ocelového plechu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02049D41-B1DB-4BF3-B69B-219FBBFA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720725"/>
            <a:ext cx="6189662" cy="12080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Zvažte horizontální uspořádání instalace stěny z panelů připojené ke stropu </a:t>
            </a:r>
            <a:r>
              <a:rPr lang="cs-CZ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z prohýbaného</a:t>
            </a:r>
            <a:r>
              <a:rPr lang="fi-FI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 ocelového plechu</a:t>
            </a:r>
          </a:p>
          <a:p>
            <a:pPr>
              <a:buClrTx/>
              <a:buSzPct val="100000"/>
              <a:buFont typeface="Arial" panose="020B0604020202020204" pitchFamily="34" charset="0"/>
              <a:buNone/>
            </a:pPr>
            <a:r>
              <a:rPr lang="fi-FI" altLang="cs-CZ" sz="1300" dirty="0"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fi-FI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Také u horizontální instalace panelů jsou zapotřebí další nosníky</a:t>
            </a:r>
          </a:p>
        </p:txBody>
      </p:sp>
      <p:grpSp>
        <p:nvGrpSpPr>
          <p:cNvPr id="23556" name="Ryhmä 6">
            <a:extLst>
              <a:ext uri="{FF2B5EF4-FFF2-40B4-BE49-F238E27FC236}">
                <a16:creationId xmlns:a16="http://schemas.microsoft.com/office/drawing/2014/main" id="{B0D6CCF5-76F8-452C-9316-7FC0B363F78E}"/>
              </a:ext>
            </a:extLst>
          </p:cNvPr>
          <p:cNvGrpSpPr>
            <a:grpSpLocks/>
          </p:cNvGrpSpPr>
          <p:nvPr/>
        </p:nvGrpSpPr>
        <p:grpSpPr bwMode="auto">
          <a:xfrm>
            <a:off x="1903413" y="2192338"/>
            <a:ext cx="107950" cy="739775"/>
            <a:chOff x="1013453" y="2923050"/>
            <a:chExt cx="144000" cy="98650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3F02AD2-74E5-4F3E-85D9-2B48D20E3E72}"/>
                </a:ext>
              </a:extLst>
            </p:cNvPr>
            <p:cNvSpPr/>
            <p:nvPr/>
          </p:nvSpPr>
          <p:spPr>
            <a:xfrm>
              <a:off x="1053688" y="3067003"/>
              <a:ext cx="63529" cy="698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E5D6BA4C-1823-4FC3-A585-729563E29ED2}"/>
                </a:ext>
              </a:extLst>
            </p:cNvPr>
            <p:cNvSpPr/>
            <p:nvPr/>
          </p:nvSpPr>
          <p:spPr>
            <a:xfrm>
              <a:off x="1013453" y="2923050"/>
              <a:ext cx="144000" cy="1439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2053793E-C887-40FB-B0B9-8691D968E7EE}"/>
                </a:ext>
              </a:extLst>
            </p:cNvPr>
            <p:cNvSpPr/>
            <p:nvPr/>
          </p:nvSpPr>
          <p:spPr>
            <a:xfrm>
              <a:off x="1013453" y="3765597"/>
              <a:ext cx="144000" cy="1439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</p:grpSp>
      <p:grpSp>
        <p:nvGrpSpPr>
          <p:cNvPr id="23557" name="Ryhmä 11">
            <a:extLst>
              <a:ext uri="{FF2B5EF4-FFF2-40B4-BE49-F238E27FC236}">
                <a16:creationId xmlns:a16="http://schemas.microsoft.com/office/drawing/2014/main" id="{AE1A4EE9-F00F-41CD-8089-712566297EF6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2192338"/>
            <a:ext cx="107950" cy="739775"/>
            <a:chOff x="1013453" y="2923050"/>
            <a:chExt cx="144000" cy="98650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6B1D8A5B-3E64-448C-89AF-AC9E7BE56BBB}"/>
                </a:ext>
              </a:extLst>
            </p:cNvPr>
            <p:cNvSpPr/>
            <p:nvPr/>
          </p:nvSpPr>
          <p:spPr>
            <a:xfrm>
              <a:off x="1053688" y="3067003"/>
              <a:ext cx="63529" cy="698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0A46B6F6-7335-447B-AE21-BF0A240190CE}"/>
                </a:ext>
              </a:extLst>
            </p:cNvPr>
            <p:cNvSpPr/>
            <p:nvPr/>
          </p:nvSpPr>
          <p:spPr>
            <a:xfrm>
              <a:off x="1013453" y="2923050"/>
              <a:ext cx="144000" cy="1439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1ACA2734-1597-408A-B393-24B9EB9D1300}"/>
                </a:ext>
              </a:extLst>
            </p:cNvPr>
            <p:cNvSpPr/>
            <p:nvPr/>
          </p:nvSpPr>
          <p:spPr>
            <a:xfrm>
              <a:off x="1013453" y="3765597"/>
              <a:ext cx="144000" cy="1439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</p:grp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294176A-794B-45A8-9C46-F28E8E0F96F1}"/>
              </a:ext>
            </a:extLst>
          </p:cNvPr>
          <p:cNvSpPr/>
          <p:nvPr/>
        </p:nvSpPr>
        <p:spPr>
          <a:xfrm>
            <a:off x="4940300" y="2217738"/>
            <a:ext cx="63500" cy="22701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grpSp>
        <p:nvGrpSpPr>
          <p:cNvPr id="23559" name="Ryhmä 33">
            <a:extLst>
              <a:ext uri="{FF2B5EF4-FFF2-40B4-BE49-F238E27FC236}">
                <a16:creationId xmlns:a16="http://schemas.microsoft.com/office/drawing/2014/main" id="{32140130-25E8-44A7-A830-67635AC8FCE2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2651125"/>
            <a:ext cx="134938" cy="460375"/>
            <a:chOff x="4919663" y="2923050"/>
            <a:chExt cx="180000" cy="612000"/>
          </a:xfrm>
        </p:grpSpPr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87FE132A-08D9-4A8F-9342-B03A08AC3ECD}"/>
                </a:ext>
              </a:extLst>
            </p:cNvPr>
            <p:cNvSpPr/>
            <p:nvPr/>
          </p:nvSpPr>
          <p:spPr>
            <a:xfrm>
              <a:off x="4940839" y="2923050"/>
              <a:ext cx="108000" cy="612000"/>
            </a:xfrm>
            <a:prstGeom prst="rect">
              <a:avLst/>
            </a:prstGeom>
            <a:solidFill>
              <a:srgbClr val="C4B7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36" name="Suora yhdysviiva 35">
              <a:extLst>
                <a:ext uri="{FF2B5EF4-FFF2-40B4-BE49-F238E27FC236}">
                  <a16:creationId xmlns:a16="http://schemas.microsoft.com/office/drawing/2014/main" id="{B3EABBE7-79CB-4EE9-AECB-E98EBA55231C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007464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05981874-DB7F-4AC6-8775-F7976E77DE8D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229051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yhdysviiva 37">
              <a:extLst>
                <a:ext uri="{FF2B5EF4-FFF2-40B4-BE49-F238E27FC236}">
                  <a16:creationId xmlns:a16="http://schemas.microsoft.com/office/drawing/2014/main" id="{D0FD60BF-DEAD-4C7B-8751-BE78F2567399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456968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Ryhmä 38">
            <a:extLst>
              <a:ext uri="{FF2B5EF4-FFF2-40B4-BE49-F238E27FC236}">
                <a16:creationId xmlns:a16="http://schemas.microsoft.com/office/drawing/2014/main" id="{EE363341-A422-4B4B-9CB9-20680505B7AA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3111500"/>
            <a:ext cx="134938" cy="458788"/>
            <a:chOff x="4919663" y="2923050"/>
            <a:chExt cx="180000" cy="612000"/>
          </a:xfrm>
        </p:grpSpPr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BF70647D-FB0B-4723-96F3-0D0E3C5BE214}"/>
                </a:ext>
              </a:extLst>
            </p:cNvPr>
            <p:cNvSpPr/>
            <p:nvPr/>
          </p:nvSpPr>
          <p:spPr>
            <a:xfrm>
              <a:off x="4940839" y="2923050"/>
              <a:ext cx="108000" cy="612000"/>
            </a:xfrm>
            <a:prstGeom prst="rect">
              <a:avLst/>
            </a:prstGeom>
            <a:solidFill>
              <a:srgbClr val="C4B7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41" name="Suora yhdysviiva 40">
              <a:extLst>
                <a:ext uri="{FF2B5EF4-FFF2-40B4-BE49-F238E27FC236}">
                  <a16:creationId xmlns:a16="http://schemas.microsoft.com/office/drawing/2014/main" id="{8414D3F3-E81C-4F36-9A97-CEA9C9194759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007756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uora yhdysviiva 41">
              <a:extLst>
                <a:ext uri="{FF2B5EF4-FFF2-40B4-BE49-F238E27FC236}">
                  <a16:creationId xmlns:a16="http://schemas.microsoft.com/office/drawing/2014/main" id="{789CA778-1D17-49A6-A7AA-DC139F414F9E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230109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uora yhdysviiva 42">
              <a:extLst>
                <a:ext uri="{FF2B5EF4-FFF2-40B4-BE49-F238E27FC236}">
                  <a16:creationId xmlns:a16="http://schemas.microsoft.com/office/drawing/2014/main" id="{48DCDE80-5589-4E58-B35C-184CDF85428C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456696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1" name="Ryhmä 43">
            <a:extLst>
              <a:ext uri="{FF2B5EF4-FFF2-40B4-BE49-F238E27FC236}">
                <a16:creationId xmlns:a16="http://schemas.microsoft.com/office/drawing/2014/main" id="{4C4C67BC-4F18-40A8-AAF6-2B68BEF255C5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3568700"/>
            <a:ext cx="134938" cy="458788"/>
            <a:chOff x="4919663" y="2923050"/>
            <a:chExt cx="180000" cy="612000"/>
          </a:xfrm>
        </p:grpSpPr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65C70DB3-D662-4187-8453-95B45ABF6238}"/>
                </a:ext>
              </a:extLst>
            </p:cNvPr>
            <p:cNvSpPr/>
            <p:nvPr/>
          </p:nvSpPr>
          <p:spPr>
            <a:xfrm>
              <a:off x="4940839" y="2923050"/>
              <a:ext cx="108000" cy="612000"/>
            </a:xfrm>
            <a:prstGeom prst="rect">
              <a:avLst/>
            </a:prstGeom>
            <a:solidFill>
              <a:srgbClr val="C4B7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19AF30ED-4932-458A-87DD-705A9499F68E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007756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uora yhdysviiva 46">
              <a:extLst>
                <a:ext uri="{FF2B5EF4-FFF2-40B4-BE49-F238E27FC236}">
                  <a16:creationId xmlns:a16="http://schemas.microsoft.com/office/drawing/2014/main" id="{E1FD4999-02EB-4F2E-9F41-FC74A787D6CB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230109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E2679168-E8C3-4C2E-B057-92BED8F59C16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456696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2" name="Ryhmä 48">
            <a:extLst>
              <a:ext uri="{FF2B5EF4-FFF2-40B4-BE49-F238E27FC236}">
                <a16:creationId xmlns:a16="http://schemas.microsoft.com/office/drawing/2014/main" id="{F2A3EC17-E6DD-4CEF-9329-6465664AE229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4027488"/>
            <a:ext cx="134938" cy="460375"/>
            <a:chOff x="4919663" y="2923050"/>
            <a:chExt cx="180000" cy="612000"/>
          </a:xfrm>
        </p:grpSpPr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1D9356FC-141B-49DF-8203-90417625676C}"/>
                </a:ext>
              </a:extLst>
            </p:cNvPr>
            <p:cNvSpPr/>
            <p:nvPr/>
          </p:nvSpPr>
          <p:spPr>
            <a:xfrm>
              <a:off x="4940839" y="2923050"/>
              <a:ext cx="108000" cy="612000"/>
            </a:xfrm>
            <a:prstGeom prst="rect">
              <a:avLst/>
            </a:prstGeom>
            <a:solidFill>
              <a:srgbClr val="C4B7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477325A5-A378-4E26-989E-848235FDE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007464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uora yhdysviiva 51">
              <a:extLst>
                <a:ext uri="{FF2B5EF4-FFF2-40B4-BE49-F238E27FC236}">
                  <a16:creationId xmlns:a16="http://schemas.microsoft.com/office/drawing/2014/main" id="{9CB24108-D0BF-48E8-8F20-D1B0E5E6D9D5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229049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uora yhdysviiva 52">
              <a:extLst>
                <a:ext uri="{FF2B5EF4-FFF2-40B4-BE49-F238E27FC236}">
                  <a16:creationId xmlns:a16="http://schemas.microsoft.com/office/drawing/2014/main" id="{3D298934-0333-4EA6-9CDE-DF6D65035AF0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456967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kstiruutu 56">
            <a:extLst>
              <a:ext uri="{FF2B5EF4-FFF2-40B4-BE49-F238E27FC236}">
                <a16:creationId xmlns:a16="http://schemas.microsoft.com/office/drawing/2014/main" id="{CDD6A689-4B2A-4C6B-AA3C-766E56653AAB}"/>
              </a:ext>
            </a:extLst>
          </p:cNvPr>
          <p:cNvSpPr txBox="1"/>
          <p:nvPr/>
        </p:nvSpPr>
        <p:spPr>
          <a:xfrm rot="16200000">
            <a:off x="1216448" y="2684463"/>
            <a:ext cx="1060449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 dirty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příhradovina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485F6A84-9BCA-4BEE-9CBC-C1C9CE1D8FBB}"/>
              </a:ext>
            </a:extLst>
          </p:cNvPr>
          <p:cNvSpPr txBox="1"/>
          <p:nvPr/>
        </p:nvSpPr>
        <p:spPr>
          <a:xfrm rot="16200000">
            <a:off x="6059562" y="2725192"/>
            <a:ext cx="1167308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 dirty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příhradovina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435B603A-9019-4427-B880-F37C30C83087}"/>
              </a:ext>
            </a:extLst>
          </p:cNvPr>
          <p:cNvSpPr txBox="1"/>
          <p:nvPr/>
        </p:nvSpPr>
        <p:spPr>
          <a:xfrm rot="16200000">
            <a:off x="4843463" y="3162300"/>
            <a:ext cx="6858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sloup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FEE7C188-D9C3-4022-92BE-1C1BF5E34E1B}"/>
              </a:ext>
            </a:extLst>
          </p:cNvPr>
          <p:cNvSpPr txBox="1"/>
          <p:nvPr/>
        </p:nvSpPr>
        <p:spPr>
          <a:xfrm rot="16200000">
            <a:off x="3672347" y="3482516"/>
            <a:ext cx="2100932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 dirty="0">
                <a:solidFill>
                  <a:srgbClr val="C4B75E"/>
                </a:solidFill>
                <a:cs typeface="Arial" panose="020B0604020202020204" pitchFamily="34" charset="0"/>
                <a:sym typeface="Arial" panose="020B0604020202020204" pitchFamily="34" charset="0"/>
              </a:rPr>
              <a:t>stěna ze sendvičových panelů</a:t>
            </a:r>
          </a:p>
        </p:txBody>
      </p:sp>
      <p:pic>
        <p:nvPicPr>
          <p:cNvPr id="62" name="Kuva 61" descr="Kokko tasaisella täytöllä">
            <a:extLst>
              <a:ext uri="{FF2B5EF4-FFF2-40B4-BE49-F238E27FC236}">
                <a16:creationId xmlns:a16="http://schemas.microsoft.com/office/drawing/2014/main" id="{FC56B94E-934A-4F14-B50B-83981BD4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2" t="831" r="27388" b="34013"/>
          <a:stretch/>
        </p:blipFill>
        <p:spPr>
          <a:xfrm>
            <a:off x="2798763" y="3046413"/>
            <a:ext cx="990600" cy="1382712"/>
          </a:xfrm>
          <a:prstGeom prst="ellipse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77B5D9A1-A1E3-494D-A03F-7EDD0C341C68}"/>
              </a:ext>
            </a:extLst>
          </p:cNvPr>
          <p:cNvSpPr/>
          <p:nvPr/>
        </p:nvSpPr>
        <p:spPr>
          <a:xfrm>
            <a:off x="1108244" y="2133728"/>
            <a:ext cx="6927513" cy="438202"/>
          </a:xfrm>
          <a:custGeom>
            <a:avLst/>
            <a:gdLst>
              <a:gd name="connsiteX0" fmla="*/ 0 w 9018740"/>
              <a:gd name="connsiteY0" fmla="*/ 269995 h 670834"/>
              <a:gd name="connsiteX1" fmla="*/ 926926 w 9018740"/>
              <a:gd name="connsiteY1" fmla="*/ 94630 h 670834"/>
              <a:gd name="connsiteX2" fmla="*/ 1002082 w 9018740"/>
              <a:gd name="connsiteY2" fmla="*/ 94630 h 670834"/>
              <a:gd name="connsiteX3" fmla="*/ 2956143 w 9018740"/>
              <a:gd name="connsiteY3" fmla="*/ 670827 h 670834"/>
              <a:gd name="connsiteX4" fmla="*/ 4947781 w 9018740"/>
              <a:gd name="connsiteY4" fmla="*/ 107156 h 670834"/>
              <a:gd name="connsiteX5" fmla="*/ 9018740 w 9018740"/>
              <a:gd name="connsiteY5" fmla="*/ 6948 h 670834"/>
              <a:gd name="connsiteX0" fmla="*/ 0 w 9018740"/>
              <a:gd name="connsiteY0" fmla="*/ 269995 h 670834"/>
              <a:gd name="connsiteX1" fmla="*/ 474488 w 9018740"/>
              <a:gd name="connsiteY1" fmla="*/ 170830 h 670834"/>
              <a:gd name="connsiteX2" fmla="*/ 1002082 w 9018740"/>
              <a:gd name="connsiteY2" fmla="*/ 94630 h 670834"/>
              <a:gd name="connsiteX3" fmla="*/ 2956143 w 9018740"/>
              <a:gd name="connsiteY3" fmla="*/ 670827 h 670834"/>
              <a:gd name="connsiteX4" fmla="*/ 4947781 w 9018740"/>
              <a:gd name="connsiteY4" fmla="*/ 107156 h 670834"/>
              <a:gd name="connsiteX5" fmla="*/ 9018740 w 9018740"/>
              <a:gd name="connsiteY5" fmla="*/ 6948 h 670834"/>
              <a:gd name="connsiteX0" fmla="*/ 0 w 9018740"/>
              <a:gd name="connsiteY0" fmla="*/ 269995 h 670834"/>
              <a:gd name="connsiteX1" fmla="*/ 1002082 w 9018740"/>
              <a:gd name="connsiteY1" fmla="*/ 94630 h 670834"/>
              <a:gd name="connsiteX2" fmla="*/ 2956143 w 9018740"/>
              <a:gd name="connsiteY2" fmla="*/ 670827 h 670834"/>
              <a:gd name="connsiteX3" fmla="*/ 4947781 w 9018740"/>
              <a:gd name="connsiteY3" fmla="*/ 107156 h 670834"/>
              <a:gd name="connsiteX4" fmla="*/ 9018740 w 9018740"/>
              <a:gd name="connsiteY4" fmla="*/ 6948 h 670834"/>
              <a:gd name="connsiteX0" fmla="*/ 0 w 9018740"/>
              <a:gd name="connsiteY0" fmla="*/ 269995 h 670886"/>
              <a:gd name="connsiteX1" fmla="*/ 1021132 w 9018740"/>
              <a:gd name="connsiteY1" fmla="*/ 70818 h 670886"/>
              <a:gd name="connsiteX2" fmla="*/ 2956143 w 9018740"/>
              <a:gd name="connsiteY2" fmla="*/ 670827 h 670886"/>
              <a:gd name="connsiteX3" fmla="*/ 4947781 w 9018740"/>
              <a:gd name="connsiteY3" fmla="*/ 107156 h 670886"/>
              <a:gd name="connsiteX4" fmla="*/ 9018740 w 9018740"/>
              <a:gd name="connsiteY4" fmla="*/ 6948 h 670886"/>
              <a:gd name="connsiteX0" fmla="*/ 0 w 9018740"/>
              <a:gd name="connsiteY0" fmla="*/ 269995 h 670886"/>
              <a:gd name="connsiteX1" fmla="*/ 1021132 w 9018740"/>
              <a:gd name="connsiteY1" fmla="*/ 70818 h 670886"/>
              <a:gd name="connsiteX2" fmla="*/ 2956143 w 9018740"/>
              <a:gd name="connsiteY2" fmla="*/ 670827 h 670886"/>
              <a:gd name="connsiteX3" fmla="*/ 4947781 w 9018740"/>
              <a:gd name="connsiteY3" fmla="*/ 107156 h 670886"/>
              <a:gd name="connsiteX4" fmla="*/ 9018740 w 9018740"/>
              <a:gd name="connsiteY4" fmla="*/ 6948 h 670886"/>
              <a:gd name="connsiteX0" fmla="*/ 0 w 9018740"/>
              <a:gd name="connsiteY0" fmla="*/ 269995 h 670871"/>
              <a:gd name="connsiteX1" fmla="*/ 1016369 w 9018740"/>
              <a:gd name="connsiteY1" fmla="*/ 75581 h 670871"/>
              <a:gd name="connsiteX2" fmla="*/ 2956143 w 9018740"/>
              <a:gd name="connsiteY2" fmla="*/ 670827 h 670871"/>
              <a:gd name="connsiteX3" fmla="*/ 4947781 w 9018740"/>
              <a:gd name="connsiteY3" fmla="*/ 107156 h 670871"/>
              <a:gd name="connsiteX4" fmla="*/ 9018740 w 9018740"/>
              <a:gd name="connsiteY4" fmla="*/ 6948 h 670871"/>
              <a:gd name="connsiteX0" fmla="*/ 0 w 9018740"/>
              <a:gd name="connsiteY0" fmla="*/ 269995 h 670829"/>
              <a:gd name="connsiteX1" fmla="*/ 1016369 w 9018740"/>
              <a:gd name="connsiteY1" fmla="*/ 99393 h 670829"/>
              <a:gd name="connsiteX2" fmla="*/ 2956143 w 9018740"/>
              <a:gd name="connsiteY2" fmla="*/ 670827 h 670829"/>
              <a:gd name="connsiteX3" fmla="*/ 4947781 w 9018740"/>
              <a:gd name="connsiteY3" fmla="*/ 107156 h 670829"/>
              <a:gd name="connsiteX4" fmla="*/ 9018740 w 9018740"/>
              <a:gd name="connsiteY4" fmla="*/ 6948 h 670829"/>
              <a:gd name="connsiteX0" fmla="*/ 0 w 9018740"/>
              <a:gd name="connsiteY0" fmla="*/ 269995 h 670829"/>
              <a:gd name="connsiteX1" fmla="*/ 1016369 w 9018740"/>
              <a:gd name="connsiteY1" fmla="*/ 99393 h 670829"/>
              <a:gd name="connsiteX2" fmla="*/ 2956143 w 9018740"/>
              <a:gd name="connsiteY2" fmla="*/ 670827 h 670829"/>
              <a:gd name="connsiteX3" fmla="*/ 4947781 w 9018740"/>
              <a:gd name="connsiteY3" fmla="*/ 107156 h 670829"/>
              <a:gd name="connsiteX4" fmla="*/ 9018740 w 9018740"/>
              <a:gd name="connsiteY4" fmla="*/ 6948 h 670829"/>
              <a:gd name="connsiteX0" fmla="*/ 0 w 9018740"/>
              <a:gd name="connsiteY0" fmla="*/ 269995 h 670829"/>
              <a:gd name="connsiteX1" fmla="*/ 1073008 w 9018740"/>
              <a:gd name="connsiteY1" fmla="*/ 99393 h 670829"/>
              <a:gd name="connsiteX2" fmla="*/ 2956143 w 9018740"/>
              <a:gd name="connsiteY2" fmla="*/ 670827 h 670829"/>
              <a:gd name="connsiteX3" fmla="*/ 4947781 w 9018740"/>
              <a:gd name="connsiteY3" fmla="*/ 107156 h 670829"/>
              <a:gd name="connsiteX4" fmla="*/ 9018740 w 9018740"/>
              <a:gd name="connsiteY4" fmla="*/ 6948 h 670829"/>
              <a:gd name="connsiteX0" fmla="*/ 0 w 9018740"/>
              <a:gd name="connsiteY0" fmla="*/ 269995 h 670829"/>
              <a:gd name="connsiteX1" fmla="*/ 1073008 w 9018740"/>
              <a:gd name="connsiteY1" fmla="*/ 99393 h 670829"/>
              <a:gd name="connsiteX2" fmla="*/ 3012781 w 9018740"/>
              <a:gd name="connsiteY2" fmla="*/ 670827 h 670829"/>
              <a:gd name="connsiteX3" fmla="*/ 4947781 w 9018740"/>
              <a:gd name="connsiteY3" fmla="*/ 107156 h 670829"/>
              <a:gd name="connsiteX4" fmla="*/ 9018740 w 9018740"/>
              <a:gd name="connsiteY4" fmla="*/ 6948 h 670829"/>
              <a:gd name="connsiteX0" fmla="*/ 0 w 9018740"/>
              <a:gd name="connsiteY0" fmla="*/ 269995 h 670829"/>
              <a:gd name="connsiteX1" fmla="*/ 1073008 w 9018740"/>
              <a:gd name="connsiteY1" fmla="*/ 99393 h 670829"/>
              <a:gd name="connsiteX2" fmla="*/ 3012781 w 9018740"/>
              <a:gd name="connsiteY2" fmla="*/ 670827 h 670829"/>
              <a:gd name="connsiteX3" fmla="*/ 4947781 w 9018740"/>
              <a:gd name="connsiteY3" fmla="*/ 107156 h 670829"/>
              <a:gd name="connsiteX4" fmla="*/ 9018740 w 9018740"/>
              <a:gd name="connsiteY4" fmla="*/ 6948 h 670829"/>
              <a:gd name="connsiteX0" fmla="*/ 0 w 9018740"/>
              <a:gd name="connsiteY0" fmla="*/ 264636 h 665470"/>
              <a:gd name="connsiteX1" fmla="*/ 1073008 w 9018740"/>
              <a:gd name="connsiteY1" fmla="*/ 94034 h 665470"/>
              <a:gd name="connsiteX2" fmla="*/ 3012781 w 9018740"/>
              <a:gd name="connsiteY2" fmla="*/ 665468 h 665470"/>
              <a:gd name="connsiteX3" fmla="*/ 4947781 w 9018740"/>
              <a:gd name="connsiteY3" fmla="*/ 101797 h 665470"/>
              <a:gd name="connsiteX4" fmla="*/ 9018740 w 9018740"/>
              <a:gd name="connsiteY4" fmla="*/ 1589 h 665470"/>
              <a:gd name="connsiteX0" fmla="*/ 0 w 9028180"/>
              <a:gd name="connsiteY0" fmla="*/ 170716 h 571550"/>
              <a:gd name="connsiteX1" fmla="*/ 1073008 w 9028180"/>
              <a:gd name="connsiteY1" fmla="*/ 114 h 571550"/>
              <a:gd name="connsiteX2" fmla="*/ 3012781 w 9028180"/>
              <a:gd name="connsiteY2" fmla="*/ 571548 h 571550"/>
              <a:gd name="connsiteX3" fmla="*/ 4947781 w 9028180"/>
              <a:gd name="connsiteY3" fmla="*/ 7877 h 571550"/>
              <a:gd name="connsiteX4" fmla="*/ 9028180 w 9028180"/>
              <a:gd name="connsiteY4" fmla="*/ 12444 h 571550"/>
              <a:gd name="connsiteX0" fmla="*/ 0 w 9047060"/>
              <a:gd name="connsiteY0" fmla="*/ 170716 h 571550"/>
              <a:gd name="connsiteX1" fmla="*/ 1073008 w 9047060"/>
              <a:gd name="connsiteY1" fmla="*/ 114 h 571550"/>
              <a:gd name="connsiteX2" fmla="*/ 3012781 w 9047060"/>
              <a:gd name="connsiteY2" fmla="*/ 571548 h 571550"/>
              <a:gd name="connsiteX3" fmla="*/ 4947781 w 9047060"/>
              <a:gd name="connsiteY3" fmla="*/ 7877 h 571550"/>
              <a:gd name="connsiteX4" fmla="*/ 9047060 w 9047060"/>
              <a:gd name="connsiteY4" fmla="*/ 12444 h 571550"/>
              <a:gd name="connsiteX0" fmla="*/ 0 w 9065940"/>
              <a:gd name="connsiteY0" fmla="*/ 170716 h 571550"/>
              <a:gd name="connsiteX1" fmla="*/ 1073008 w 9065940"/>
              <a:gd name="connsiteY1" fmla="*/ 114 h 571550"/>
              <a:gd name="connsiteX2" fmla="*/ 3012781 w 9065940"/>
              <a:gd name="connsiteY2" fmla="*/ 571548 h 571550"/>
              <a:gd name="connsiteX3" fmla="*/ 4947781 w 9065940"/>
              <a:gd name="connsiteY3" fmla="*/ 7877 h 571550"/>
              <a:gd name="connsiteX4" fmla="*/ 9065940 w 9065940"/>
              <a:gd name="connsiteY4" fmla="*/ 12444 h 571550"/>
              <a:gd name="connsiteX0" fmla="*/ 0 w 9065940"/>
              <a:gd name="connsiteY0" fmla="*/ 170716 h 571550"/>
              <a:gd name="connsiteX1" fmla="*/ 1085595 w 9065940"/>
              <a:gd name="connsiteY1" fmla="*/ 114 h 571550"/>
              <a:gd name="connsiteX2" fmla="*/ 3012781 w 9065940"/>
              <a:gd name="connsiteY2" fmla="*/ 571548 h 571550"/>
              <a:gd name="connsiteX3" fmla="*/ 4947781 w 9065940"/>
              <a:gd name="connsiteY3" fmla="*/ 7877 h 571550"/>
              <a:gd name="connsiteX4" fmla="*/ 9065940 w 9065940"/>
              <a:gd name="connsiteY4" fmla="*/ 12444 h 571550"/>
              <a:gd name="connsiteX0" fmla="*/ 0 w 9179217"/>
              <a:gd name="connsiteY0" fmla="*/ 296153 h 576337"/>
              <a:gd name="connsiteX1" fmla="*/ 1198872 w 9179217"/>
              <a:gd name="connsiteY1" fmla="*/ 4901 h 576337"/>
              <a:gd name="connsiteX2" fmla="*/ 3126058 w 9179217"/>
              <a:gd name="connsiteY2" fmla="*/ 576335 h 576337"/>
              <a:gd name="connsiteX3" fmla="*/ 5061058 w 9179217"/>
              <a:gd name="connsiteY3" fmla="*/ 12664 h 576337"/>
              <a:gd name="connsiteX4" fmla="*/ 9179217 w 9179217"/>
              <a:gd name="connsiteY4" fmla="*/ 17231 h 576337"/>
              <a:gd name="connsiteX0" fmla="*/ 0 w 9154044"/>
              <a:gd name="connsiteY0" fmla="*/ 236285 h 579969"/>
              <a:gd name="connsiteX1" fmla="*/ 1173699 w 9154044"/>
              <a:gd name="connsiteY1" fmla="*/ 8533 h 579969"/>
              <a:gd name="connsiteX2" fmla="*/ 3100885 w 9154044"/>
              <a:gd name="connsiteY2" fmla="*/ 579967 h 579969"/>
              <a:gd name="connsiteX3" fmla="*/ 5035885 w 9154044"/>
              <a:gd name="connsiteY3" fmla="*/ 16296 h 579969"/>
              <a:gd name="connsiteX4" fmla="*/ 9154044 w 9154044"/>
              <a:gd name="connsiteY4" fmla="*/ 20863 h 579969"/>
              <a:gd name="connsiteX0" fmla="*/ 0 w 9154044"/>
              <a:gd name="connsiteY0" fmla="*/ 236285 h 579969"/>
              <a:gd name="connsiteX1" fmla="*/ 1104474 w 9154044"/>
              <a:gd name="connsiteY1" fmla="*/ 8533 h 579969"/>
              <a:gd name="connsiteX2" fmla="*/ 3100885 w 9154044"/>
              <a:gd name="connsiteY2" fmla="*/ 579967 h 579969"/>
              <a:gd name="connsiteX3" fmla="*/ 5035885 w 9154044"/>
              <a:gd name="connsiteY3" fmla="*/ 16296 h 579969"/>
              <a:gd name="connsiteX4" fmla="*/ 9154044 w 9154044"/>
              <a:gd name="connsiteY4" fmla="*/ 20863 h 579969"/>
              <a:gd name="connsiteX0" fmla="*/ 0 w 9154044"/>
              <a:gd name="connsiteY0" fmla="*/ 236285 h 579969"/>
              <a:gd name="connsiteX1" fmla="*/ 1142233 w 9154044"/>
              <a:gd name="connsiteY1" fmla="*/ 8533 h 579969"/>
              <a:gd name="connsiteX2" fmla="*/ 3100885 w 9154044"/>
              <a:gd name="connsiteY2" fmla="*/ 579967 h 579969"/>
              <a:gd name="connsiteX3" fmla="*/ 5035885 w 9154044"/>
              <a:gd name="connsiteY3" fmla="*/ 16296 h 579969"/>
              <a:gd name="connsiteX4" fmla="*/ 9154044 w 9154044"/>
              <a:gd name="connsiteY4" fmla="*/ 20863 h 579969"/>
              <a:gd name="connsiteX0" fmla="*/ 0 w 9154044"/>
              <a:gd name="connsiteY0" fmla="*/ 227802 h 571486"/>
              <a:gd name="connsiteX1" fmla="*/ 1142233 w 9154044"/>
              <a:gd name="connsiteY1" fmla="*/ 50 h 571486"/>
              <a:gd name="connsiteX2" fmla="*/ 3100885 w 9154044"/>
              <a:gd name="connsiteY2" fmla="*/ 571484 h 571486"/>
              <a:gd name="connsiteX3" fmla="*/ 5035885 w 9154044"/>
              <a:gd name="connsiteY3" fmla="*/ 7813 h 571486"/>
              <a:gd name="connsiteX4" fmla="*/ 9154044 w 9154044"/>
              <a:gd name="connsiteY4" fmla="*/ 12380 h 571486"/>
              <a:gd name="connsiteX0" fmla="*/ 0 w 9154044"/>
              <a:gd name="connsiteY0" fmla="*/ 221453 h 565135"/>
              <a:gd name="connsiteX1" fmla="*/ 1123354 w 9154044"/>
              <a:gd name="connsiteY1" fmla="*/ 51 h 565135"/>
              <a:gd name="connsiteX2" fmla="*/ 3100885 w 9154044"/>
              <a:gd name="connsiteY2" fmla="*/ 565135 h 565135"/>
              <a:gd name="connsiteX3" fmla="*/ 5035885 w 9154044"/>
              <a:gd name="connsiteY3" fmla="*/ 1464 h 565135"/>
              <a:gd name="connsiteX4" fmla="*/ 9154044 w 9154044"/>
              <a:gd name="connsiteY4" fmla="*/ 6031 h 565135"/>
              <a:gd name="connsiteX0" fmla="*/ 0 w 9154044"/>
              <a:gd name="connsiteY0" fmla="*/ 227801 h 571485"/>
              <a:gd name="connsiteX1" fmla="*/ 1135940 w 9154044"/>
              <a:gd name="connsiteY1" fmla="*/ 49 h 571485"/>
              <a:gd name="connsiteX2" fmla="*/ 3100885 w 9154044"/>
              <a:gd name="connsiteY2" fmla="*/ 571483 h 571485"/>
              <a:gd name="connsiteX3" fmla="*/ 5035885 w 9154044"/>
              <a:gd name="connsiteY3" fmla="*/ 7812 h 571485"/>
              <a:gd name="connsiteX4" fmla="*/ 9154044 w 9154044"/>
              <a:gd name="connsiteY4" fmla="*/ 12379 h 571485"/>
              <a:gd name="connsiteX0" fmla="*/ 0 w 9154044"/>
              <a:gd name="connsiteY0" fmla="*/ 236807 h 593017"/>
              <a:gd name="connsiteX1" fmla="*/ 1135940 w 9154044"/>
              <a:gd name="connsiteY1" fmla="*/ 9055 h 593017"/>
              <a:gd name="connsiteX2" fmla="*/ 3001574 w 9154044"/>
              <a:gd name="connsiteY2" fmla="*/ 593015 h 593017"/>
              <a:gd name="connsiteX3" fmla="*/ 5035885 w 9154044"/>
              <a:gd name="connsiteY3" fmla="*/ 16818 h 593017"/>
              <a:gd name="connsiteX4" fmla="*/ 9154044 w 9154044"/>
              <a:gd name="connsiteY4" fmla="*/ 21385 h 593017"/>
              <a:gd name="connsiteX0" fmla="*/ 0 w 9154044"/>
              <a:gd name="connsiteY0" fmla="*/ 228707 h 584917"/>
              <a:gd name="connsiteX1" fmla="*/ 1135940 w 9154044"/>
              <a:gd name="connsiteY1" fmla="*/ 955 h 584917"/>
              <a:gd name="connsiteX2" fmla="*/ 3001574 w 9154044"/>
              <a:gd name="connsiteY2" fmla="*/ 584915 h 584917"/>
              <a:gd name="connsiteX3" fmla="*/ 5035885 w 9154044"/>
              <a:gd name="connsiteY3" fmla="*/ 8718 h 584917"/>
              <a:gd name="connsiteX4" fmla="*/ 9154044 w 9154044"/>
              <a:gd name="connsiteY4" fmla="*/ 13285 h 584917"/>
              <a:gd name="connsiteX0" fmla="*/ 0 w 9154044"/>
              <a:gd name="connsiteY0" fmla="*/ 228059 h 584269"/>
              <a:gd name="connsiteX1" fmla="*/ 1135940 w 9154044"/>
              <a:gd name="connsiteY1" fmla="*/ 307 h 584269"/>
              <a:gd name="connsiteX2" fmla="*/ 3001574 w 9154044"/>
              <a:gd name="connsiteY2" fmla="*/ 584267 h 584269"/>
              <a:gd name="connsiteX3" fmla="*/ 5035885 w 9154044"/>
              <a:gd name="connsiteY3" fmla="*/ 8070 h 584269"/>
              <a:gd name="connsiteX4" fmla="*/ 9154044 w 9154044"/>
              <a:gd name="connsiteY4" fmla="*/ 12637 h 5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044" h="584269">
                <a:moveTo>
                  <a:pt x="0" y="228059"/>
                </a:moveTo>
                <a:cubicBezTo>
                  <a:pt x="208767" y="191525"/>
                  <a:pt x="598436" y="16095"/>
                  <a:pt x="1135940" y="307"/>
                </a:cubicBezTo>
                <a:cubicBezTo>
                  <a:pt x="1673444" y="-15481"/>
                  <a:pt x="2351583" y="582973"/>
                  <a:pt x="3001574" y="584267"/>
                </a:cubicBezTo>
                <a:cubicBezTo>
                  <a:pt x="3651565" y="585561"/>
                  <a:pt x="4025452" y="118716"/>
                  <a:pt x="5035885" y="8070"/>
                </a:cubicBezTo>
                <a:lnTo>
                  <a:pt x="9154044" y="12637"/>
                </a:lnTo>
              </a:path>
            </a:pathLst>
          </a:custGeom>
          <a:noFill/>
          <a:ln w="130175">
            <a:gradFill>
              <a:gsLst>
                <a:gs pos="58000">
                  <a:srgbClr val="FFC000"/>
                </a:gs>
                <a:gs pos="52000">
                  <a:srgbClr val="FF0000"/>
                </a:gs>
                <a:gs pos="70000">
                  <a:srgbClr val="0000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AD8F88E2-6310-4C12-B154-446ABEF2F8EE}"/>
              </a:ext>
            </a:extLst>
          </p:cNvPr>
          <p:cNvSpPr txBox="1"/>
          <p:nvPr/>
        </p:nvSpPr>
        <p:spPr>
          <a:xfrm>
            <a:off x="2405063" y="1871663"/>
            <a:ext cx="1838325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 dirty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strop z </a:t>
            </a:r>
            <a:r>
              <a:rPr lang="cs-CZ" altLang="cs-CZ" sz="1000" dirty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prohýbaného</a:t>
            </a:r>
            <a:r>
              <a:rPr lang="fi-FI" altLang="cs-CZ" sz="1000" dirty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ocelového plechu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880F260E-7168-4321-9B28-B36F4710B56D}"/>
              </a:ext>
            </a:extLst>
          </p:cNvPr>
          <p:cNvCxnSpPr>
            <a:cxnSpLocks/>
          </p:cNvCxnSpPr>
          <p:nvPr/>
        </p:nvCxnSpPr>
        <p:spPr>
          <a:xfrm flipH="1">
            <a:off x="4972050" y="1857375"/>
            <a:ext cx="590550" cy="327025"/>
          </a:xfrm>
          <a:prstGeom prst="straightConnector1">
            <a:avLst/>
          </a:prstGeom>
          <a:ln w="22225">
            <a:solidFill>
              <a:srgbClr val="7030A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2D7A2C38-096E-4B61-8ED6-17672392F4FE}"/>
              </a:ext>
            </a:extLst>
          </p:cNvPr>
          <p:cNvSpPr txBox="1"/>
          <p:nvPr/>
        </p:nvSpPr>
        <p:spPr>
          <a:xfrm>
            <a:off x="5507038" y="1563638"/>
            <a:ext cx="23773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 dirty="0">
                <a:solidFill>
                  <a:srgbClr val="7030A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fi-FI" altLang="cs-CZ" sz="1300" dirty="0">
                <a:solidFill>
                  <a:srgbClr val="7030A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endvičový panel začíná nést zatížení střechy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3DD634C5-C68C-461E-933F-5E7D61DA4A81}"/>
              </a:ext>
            </a:extLst>
          </p:cNvPr>
          <p:cNvSpPr/>
          <p:nvPr/>
        </p:nvSpPr>
        <p:spPr>
          <a:xfrm>
            <a:off x="4940300" y="2190750"/>
            <a:ext cx="65088" cy="14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grpSp>
        <p:nvGrpSpPr>
          <p:cNvPr id="23575" name="Ryhmä 32">
            <a:extLst>
              <a:ext uri="{FF2B5EF4-FFF2-40B4-BE49-F238E27FC236}">
                <a16:creationId xmlns:a16="http://schemas.microsoft.com/office/drawing/2014/main" id="{3EEA9669-DCBD-4E36-803E-B2F0B1DFCEB8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2192338"/>
            <a:ext cx="134938" cy="458787"/>
            <a:chOff x="4919663" y="2923050"/>
            <a:chExt cx="180000" cy="612000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47574693-7860-489D-B944-107271BF60D7}"/>
                </a:ext>
              </a:extLst>
            </p:cNvPr>
            <p:cNvSpPr/>
            <p:nvPr/>
          </p:nvSpPr>
          <p:spPr>
            <a:xfrm>
              <a:off x="4940839" y="2923050"/>
              <a:ext cx="108000" cy="612000"/>
            </a:xfrm>
            <a:prstGeom prst="rect">
              <a:avLst/>
            </a:prstGeom>
            <a:solidFill>
              <a:srgbClr val="C4B7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31" name="Suora yhdysviiva 30">
              <a:extLst>
                <a:ext uri="{FF2B5EF4-FFF2-40B4-BE49-F238E27FC236}">
                  <a16:creationId xmlns:a16="http://schemas.microsoft.com/office/drawing/2014/main" id="{85849F4A-78D7-4BE5-B554-722606709089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230108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yhdysviiva 31">
              <a:extLst>
                <a:ext uri="{FF2B5EF4-FFF2-40B4-BE49-F238E27FC236}">
                  <a16:creationId xmlns:a16="http://schemas.microsoft.com/office/drawing/2014/main" id="{37004F62-915C-4615-9FCE-8F96279DC4A2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456698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18AF9847-63FC-4459-95A8-C91657A83CEF}"/>
                </a:ext>
              </a:extLst>
            </p:cNvPr>
            <p:cNvCxnSpPr>
              <a:cxnSpLocks/>
            </p:cNvCxnSpPr>
            <p:nvPr/>
          </p:nvCxnSpPr>
          <p:spPr>
            <a:xfrm>
              <a:off x="4919663" y="3007756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62477F75-B438-4FEC-8D40-E51CC3FCA5CF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4984750" y="2281238"/>
            <a:ext cx="615950" cy="903447"/>
          </a:xfrm>
          <a:prstGeom prst="straightConnector1">
            <a:avLst/>
          </a:prstGeom>
          <a:ln w="22225">
            <a:solidFill>
              <a:srgbClr val="7030A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iruutu 62">
            <a:extLst>
              <a:ext uri="{FF2B5EF4-FFF2-40B4-BE49-F238E27FC236}">
                <a16:creationId xmlns:a16="http://schemas.microsoft.com/office/drawing/2014/main" id="{24512461-58EA-4C9D-A962-121D35835A15}"/>
              </a:ext>
            </a:extLst>
          </p:cNvPr>
          <p:cNvSpPr txBox="1"/>
          <p:nvPr/>
        </p:nvSpPr>
        <p:spPr>
          <a:xfrm>
            <a:off x="5600700" y="2938463"/>
            <a:ext cx="3468688" cy="49244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 dirty="0">
                <a:solidFill>
                  <a:srgbClr val="7030A0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dodatečný</a:t>
            </a:r>
            <a:br>
              <a:rPr lang="cs-CZ" altLang="cs-CZ" sz="1300" dirty="0">
                <a:solidFill>
                  <a:srgbClr val="7030A0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fi-FI" altLang="cs-CZ" sz="1300" dirty="0">
                <a:solidFill>
                  <a:srgbClr val="7030A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nosník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3" grpId="0" uiExpand="1"/>
      <p:bldP spid="24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>
            <a:extLst>
              <a:ext uri="{FF2B5EF4-FFF2-40B4-BE49-F238E27FC236}">
                <a16:creationId xmlns:a16="http://schemas.microsoft.com/office/drawing/2014/main" id="{28966A1E-694B-C4C7-FD90-A7048B72CA69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0" y="1059656"/>
            <a:ext cx="7671197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AA00938-CCE4-C5F0-51D3-3CAEC6B7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9824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W-napojení na nosný trapéz ≤</a:t>
            </a: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altLang="pl-PL" sz="2100" dirty="0">
                <a:solidFill>
                  <a:schemeClr val="tx1"/>
                </a:solidFill>
              </a:rPr>
              <a:t>REI15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9E611-7C7A-E9D6-88BE-3720B9A7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" y="696310"/>
            <a:ext cx="4572000" cy="4093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8248C-B47C-D5E4-45E5-83190B92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77" y="901576"/>
            <a:ext cx="4507219" cy="403678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3411E92-23D8-D951-8E08-C89A53D8D5C3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1563638"/>
            <a:ext cx="2711584" cy="291182"/>
          </a:xfrm>
          <a:prstGeom prst="rect">
            <a:avLst/>
          </a:prstGeom>
          <a:solidFill>
            <a:schemeClr val="bg1"/>
          </a:solidFill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Panely kolmo k vlně </a:t>
            </a:r>
            <a:endParaRPr lang="en-US" altLang="pl-PL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AC7391-CABF-D8FC-F247-70DD3553CAF9}"/>
              </a:ext>
            </a:extLst>
          </p:cNvPr>
          <p:cNvSpPr txBox="1">
            <a:spLocks noChangeArrowheads="1"/>
          </p:cNvSpPr>
          <p:nvPr/>
        </p:nvSpPr>
        <p:spPr>
          <a:xfrm>
            <a:off x="5724128" y="1581227"/>
            <a:ext cx="2711584" cy="291182"/>
          </a:xfrm>
          <a:prstGeom prst="rect">
            <a:avLst/>
          </a:prstGeom>
          <a:solidFill>
            <a:schemeClr val="bg1"/>
          </a:solidFill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Panely rovnoběžně s vlnou</a:t>
            </a:r>
            <a:endParaRPr lang="en-US" altLang="pl-PL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345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861940-1EAF-416A-9AD7-B2C5CCEAC87F}"/>
              </a:ext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FB71602-8A71-4336-AEDB-773974FE8E8F}" type="datetime1">
              <a:rPr lang="fi-FI" altLang="cs-CZ">
                <a:solidFill>
                  <a:srgbClr val="898989"/>
                </a:solidFill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24.3.2026</a:t>
            </a:fld>
            <a:endParaRPr lang="fi-FI" altLang="cs-CZ">
              <a:solidFill>
                <a:srgbClr val="898989"/>
              </a:solidFill>
              <a:sym typeface="Arial" panose="020B0604020202020204" pitchFamily="34" charset="0"/>
            </a:endParaRPr>
          </a:p>
        </p:txBody>
      </p:sp>
      <p:sp>
        <p:nvSpPr>
          <p:cNvPr id="7172" name="Platshållare för sidfot 2">
            <a:extLst>
              <a:ext uri="{FF2B5EF4-FFF2-40B4-BE49-F238E27FC236}">
                <a16:creationId xmlns:a16="http://schemas.microsoft.com/office/drawing/2014/main" id="{7414EFF4-3C3C-45A7-9565-13A20E722C95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i-FI" altLang="cs-CZ">
                <a:solidFill>
                  <a:srgbClr val="898989"/>
                </a:solidFill>
                <a:cs typeface="Arial" panose="020B0604020202020204" pitchFamily="34" charset="0"/>
                <a:sym typeface="Arial" panose="020B0604020202020204" pitchFamily="34" charset="0"/>
              </a:rPr>
              <a:t>Ruukki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35C54-41EB-420B-9DB0-A203BD0B4C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200B06-3753-493B-96FB-6EA847D8C3F0}" type="slidenum">
              <a:rPr lang="fi-FI" altLang="cs-CZ">
                <a:solidFill>
                  <a:srgbClr val="898989"/>
                </a:solidFill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fi-FI" altLang="cs-CZ">
              <a:solidFill>
                <a:srgbClr val="898989"/>
              </a:solidFill>
              <a:sym typeface="Arial" panose="020B060402020202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D456DB-9AAA-4821-9BDF-8A8CA6E1C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507854"/>
            <a:ext cx="9073008" cy="2061370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Ruukki® Firewall </a:t>
            </a: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EI-M 120</a:t>
            </a:r>
            <a:b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</a:br>
            <a:endParaRPr lang="fi-FI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pic>
        <p:nvPicPr>
          <p:cNvPr id="7176" name="Bildobjekt 8">
            <a:extLst>
              <a:ext uri="{FF2B5EF4-FFF2-40B4-BE49-F238E27FC236}">
                <a16:creationId xmlns:a16="http://schemas.microsoft.com/office/drawing/2014/main" id="{6AC08ED5-96AE-456E-AF7E-5A420966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95263"/>
            <a:ext cx="1042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D6E79B6-FE00-4F86-A0AF-57D918373F87}"/>
              </a:ext>
            </a:extLst>
          </p:cNvPr>
          <p:cNvSpPr/>
          <p:nvPr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331292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28651" y="1131591"/>
            <a:ext cx="3799333" cy="345638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fi-FI" sz="1600" b="1" dirty="0"/>
              <a:t>E = </a:t>
            </a:r>
            <a:r>
              <a:rPr lang="cs-CZ" sz="1600" b="1" dirty="0"/>
              <a:t>Celistvost</a:t>
            </a:r>
            <a:endParaRPr lang="fi-FI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fi-FI" sz="1600" b="1" dirty="0"/>
              <a:t>I = I</a:t>
            </a:r>
            <a:r>
              <a:rPr lang="cs-CZ" sz="1600" b="1" dirty="0" err="1"/>
              <a:t>zolace</a:t>
            </a:r>
            <a:endParaRPr lang="fi-FI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fi-FI" sz="1600" b="1" dirty="0"/>
              <a:t>M</a:t>
            </a:r>
            <a:r>
              <a:rPr lang="cs-CZ" sz="1600" b="1" dirty="0"/>
              <a:t> </a:t>
            </a:r>
            <a:r>
              <a:rPr lang="fi-FI" sz="1600" b="1" dirty="0"/>
              <a:t>=</a:t>
            </a:r>
            <a:r>
              <a:rPr lang="cs-CZ" sz="1600" b="1" dirty="0"/>
              <a:t> Mechanický ráz</a:t>
            </a:r>
            <a:endParaRPr lang="fi-FI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fi-FI" sz="1600" b="1" dirty="0"/>
              <a:t>120 = </a:t>
            </a:r>
            <a:r>
              <a:rPr lang="cs-CZ" sz="1600" b="1" dirty="0"/>
              <a:t>doba požární odolnosti </a:t>
            </a:r>
            <a:endParaRPr lang="fi-FI" sz="1600" b="1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Ruukki® Firewall </a:t>
            </a:r>
            <a:r>
              <a:rPr lang="cs-CZ" dirty="0"/>
              <a:t>pro odolnost</a:t>
            </a:r>
            <a:r>
              <a:rPr lang="en-US" dirty="0"/>
              <a:t> EI-M 120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5C8C2136-D171-4A7A-A8DC-4E5F3D5D3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01455"/>
            <a:ext cx="3888874" cy="29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64AEAD-78C7-4EA7-AE3E-EA4F530AEC18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8263830" cy="568920"/>
          </a:xfrm>
          <a:prstGeom prst="rect">
            <a:avLst/>
          </a:prstGeom>
        </p:spPr>
        <p:txBody>
          <a:bodyPr/>
          <a:lstStyle/>
          <a:p>
            <a:r>
              <a:rPr lang="cs-CZ" altLang="pl-PL" dirty="0"/>
              <a:t>Požární odolnost</a:t>
            </a:r>
            <a:endParaRPr lang="cs-CZ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28650" y="1131590"/>
            <a:ext cx="79037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C251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8000" indent="-2556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6800" indent="-2124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pl-PL" sz="1800" dirty="0"/>
              <a:t>Požární odolnost je schopnost objektu splnit v daném časovém období požadavky na:</a:t>
            </a:r>
          </a:p>
          <a:p>
            <a:r>
              <a:rPr lang="cs-CZ" altLang="pl-PL" sz="1800" dirty="0"/>
              <a:t>nosnost - </a:t>
            </a:r>
            <a:r>
              <a:rPr lang="cs-CZ" altLang="pl-PL" sz="1800" b="1" dirty="0"/>
              <a:t>R</a:t>
            </a:r>
          </a:p>
          <a:p>
            <a:r>
              <a:rPr lang="cs-CZ" altLang="pl-PL" sz="1800" dirty="0"/>
              <a:t>celistvost - </a:t>
            </a:r>
            <a:r>
              <a:rPr lang="cs-CZ" altLang="pl-PL" sz="1800" b="1" dirty="0"/>
              <a:t>E</a:t>
            </a:r>
          </a:p>
          <a:p>
            <a:r>
              <a:rPr lang="cs-CZ" altLang="pl-PL" sz="1800" dirty="0"/>
              <a:t>izolace - </a:t>
            </a:r>
            <a:r>
              <a:rPr lang="cs-CZ" altLang="pl-PL" sz="1800" b="1" dirty="0"/>
              <a:t>I</a:t>
            </a:r>
          </a:p>
          <a:p>
            <a:r>
              <a:rPr lang="cs-CZ" altLang="pl-PL" sz="1800" dirty="0"/>
              <a:t>radiace - </a:t>
            </a:r>
            <a:r>
              <a:rPr lang="cs-CZ" altLang="pl-PL" sz="1800" b="1" dirty="0"/>
              <a:t>W</a:t>
            </a:r>
          </a:p>
          <a:p>
            <a:r>
              <a:rPr lang="cs-CZ" altLang="pl-PL" sz="1800" b="1" dirty="0"/>
              <a:t>Míra požární odolnost</a:t>
            </a:r>
            <a:r>
              <a:rPr lang="cs-CZ" altLang="pl-PL" sz="1800" dirty="0"/>
              <a:t>i je vyjádřena v </a:t>
            </a:r>
            <a:r>
              <a:rPr lang="cs-CZ" altLang="pl-PL" sz="1800" b="1" dirty="0"/>
              <a:t>minutách</a:t>
            </a:r>
            <a:r>
              <a:rPr lang="cs-CZ" altLang="pl-PL" sz="1800" dirty="0"/>
              <a:t>, doba od začátku zkoušky, dokud prvek nedosáhne některého z výše uvedených kritérií.</a:t>
            </a:r>
          </a:p>
          <a:p>
            <a:endParaRPr lang="cs-CZ" altLang="pl-PL" sz="1800" dirty="0"/>
          </a:p>
          <a:p>
            <a:r>
              <a:rPr lang="cs-CZ" altLang="pl-PL" sz="1800" dirty="0"/>
              <a:t>EI/EW pro </a:t>
            </a:r>
            <a:r>
              <a:rPr lang="cs-CZ" altLang="pl-PL" sz="1800" b="1" dirty="0"/>
              <a:t>stěnové </a:t>
            </a:r>
            <a:r>
              <a:rPr lang="cs-CZ" altLang="pl-PL" sz="1800" dirty="0"/>
              <a:t> sendvičové panely</a:t>
            </a:r>
          </a:p>
          <a:p>
            <a:r>
              <a:rPr lang="cs-CZ" altLang="pl-PL" sz="1800" dirty="0"/>
              <a:t>REI/REW pro </a:t>
            </a:r>
            <a:r>
              <a:rPr lang="cs-CZ" altLang="pl-PL" sz="1800" b="1" dirty="0"/>
              <a:t>střešní</a:t>
            </a:r>
            <a:r>
              <a:rPr lang="cs-CZ" altLang="pl-PL" sz="1800" dirty="0"/>
              <a:t> sendvičové panely</a:t>
            </a:r>
          </a:p>
        </p:txBody>
      </p:sp>
    </p:spTree>
    <p:extLst>
      <p:ext uri="{BB962C8B-B14F-4D97-AF65-F5344CB8AC3E}">
        <p14:creationId xmlns:p14="http://schemas.microsoft.com/office/powerpoint/2010/main" val="8307448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28650" y="1131590"/>
            <a:ext cx="4231382" cy="3168353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Nejlepší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řešení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dělící stěnu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EI-M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Zkušební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Norma EN 1364-1:2015 „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Zkoušky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požární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odolnosti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nenosné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prvky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nárazy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kyvadla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 kg) po 120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minutách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požadovanou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dobou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přeběhu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dosažení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 120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být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splněna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dopadech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Ruukki® Firewall </a:t>
            </a:r>
            <a:r>
              <a:rPr lang="cs-CZ" dirty="0"/>
              <a:t>pro </a:t>
            </a:r>
            <a:r>
              <a:rPr lang="en-US" dirty="0"/>
              <a:t> EI-M 120 – Test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125" y="1485545"/>
            <a:ext cx="3983765" cy="29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115555" y="1275606"/>
            <a:ext cx="4447406" cy="3168353"/>
          </a:xfrm>
        </p:spPr>
        <p:txBody>
          <a:bodyPr/>
          <a:lstStyle/>
          <a:p>
            <a:r>
              <a:rPr lang="en-US" sz="1600" dirty="0"/>
              <a:t>Ruukki® Firewall panel</a:t>
            </a:r>
            <a:r>
              <a:rPr lang="cs-CZ" sz="1600" dirty="0"/>
              <a:t>y</a:t>
            </a:r>
            <a:r>
              <a:rPr lang="en-US" sz="1600" dirty="0"/>
              <a:t> </a:t>
            </a:r>
            <a:r>
              <a:rPr lang="cs-CZ" sz="1600" dirty="0"/>
              <a:t>jsou dostupné v dvou  tloušťkách panelů 200 mm a 230 mm</a:t>
            </a:r>
          </a:p>
          <a:p>
            <a:endParaRPr lang="cs-CZ" sz="1600" dirty="0"/>
          </a:p>
          <a:p>
            <a:endParaRPr lang="en-US" sz="1600" dirty="0"/>
          </a:p>
          <a:p>
            <a:r>
              <a:rPr lang="en-US" sz="1600" dirty="0" err="1"/>
              <a:t>Typ</a:t>
            </a:r>
            <a:r>
              <a:rPr lang="cs-CZ" sz="1600" dirty="0"/>
              <a:t>y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100" dirty="0"/>
              <a:t>Ruukki® Firewall 200.1 and 230.1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100" dirty="0"/>
              <a:t>Informace o provedení spojů v samostatných detailech</a:t>
            </a:r>
            <a:endParaRPr lang="en-US" sz="1100" dirty="0"/>
          </a:p>
          <a:p>
            <a:pPr lvl="1">
              <a:buFont typeface="Wingdings" panose="05000000000000000000" pitchFamily="2" charset="2"/>
              <a:buChar char="Ø"/>
            </a:pPr>
            <a:endParaRPr lang="cs-CZ" sz="1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100" dirty="0"/>
              <a:t>Vodorovně instalované panely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4174"/>
            <a:ext cx="7886700" cy="576064"/>
          </a:xfrm>
        </p:spPr>
        <p:txBody>
          <a:bodyPr/>
          <a:lstStyle/>
          <a:p>
            <a:r>
              <a:rPr lang="en-US" dirty="0"/>
              <a:t>Ruukki® Firewall pane</a:t>
            </a:r>
            <a:r>
              <a:rPr lang="cs-CZ" dirty="0" err="1"/>
              <a:t>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0" y="1419622"/>
            <a:ext cx="4401735" cy="33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00645"/>
            <a:ext cx="7886700" cy="576064"/>
          </a:xfrm>
        </p:spPr>
        <p:txBody>
          <a:bodyPr/>
          <a:lstStyle/>
          <a:p>
            <a:r>
              <a:rPr lang="en-US" dirty="0"/>
              <a:t>Ruukki® Firewall</a:t>
            </a:r>
            <a:r>
              <a:rPr lang="cs-CZ" dirty="0"/>
              <a:t> Systém 200.1 a 230.1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FEFA9-B849-889F-7DED-BC63DE32E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3339" y="1851670"/>
            <a:ext cx="3816424" cy="1800201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Standardní šířka modulu	1200 mm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Minimální délka		2000 mm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Maximální délka		7500 mm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Tloušťka vnějšího plechu	0,7 mm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Tloušťka vnitřního plechu	0,7 mm</a:t>
            </a:r>
          </a:p>
          <a:p>
            <a:endParaRPr lang="cs-CZ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DFF0E27-A710-2D02-2CDF-7E5DF6ED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6" y="1275606"/>
            <a:ext cx="4918826" cy="32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1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Ruukki® Firewall – </a:t>
            </a:r>
            <a:r>
              <a:rPr lang="cs-CZ" dirty="0"/>
              <a:t>zámek panelu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E9421B01-356F-493E-A13C-123C39341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78" y="989563"/>
            <a:ext cx="4181491" cy="3136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4320C3-2FC4-4280-9F4C-2826AD6FD886}"/>
              </a:ext>
            </a:extLst>
          </p:cNvPr>
          <p:cNvSpPr txBox="1"/>
          <p:nvPr/>
        </p:nvSpPr>
        <p:spPr>
          <a:xfrm>
            <a:off x="4791978" y="4286609"/>
            <a:ext cx="4181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Předvrtání</a:t>
            </a:r>
            <a:r>
              <a:rPr lang="fi-FI" sz="1000" dirty="0"/>
              <a:t> </a:t>
            </a:r>
            <a:r>
              <a:rPr lang="fi-FI" sz="1000" dirty="0" err="1"/>
              <a:t>otvorů</a:t>
            </a:r>
            <a:r>
              <a:rPr lang="fi-FI" sz="1000" dirty="0"/>
              <a:t> pro </a:t>
            </a:r>
            <a:r>
              <a:rPr lang="fi-FI" sz="1000" dirty="0" err="1"/>
              <a:t>šrouby</a:t>
            </a:r>
            <a:r>
              <a:rPr lang="fi-FI" sz="1000" dirty="0"/>
              <a:t> (</a:t>
            </a:r>
            <a:r>
              <a:rPr lang="fi-FI" sz="1000" dirty="0" err="1"/>
              <a:t>průměr</a:t>
            </a:r>
            <a:r>
              <a:rPr lang="fi-FI" sz="1000" dirty="0"/>
              <a:t> 3,5 mm) </a:t>
            </a:r>
            <a:r>
              <a:rPr lang="fi-FI" sz="1000" dirty="0" err="1"/>
              <a:t>na</a:t>
            </a:r>
            <a:r>
              <a:rPr lang="fi-FI" sz="1000" dirty="0"/>
              <a:t> </a:t>
            </a:r>
            <a:r>
              <a:rPr lang="fi-FI" sz="1000" dirty="0" err="1"/>
              <a:t>vnějším</a:t>
            </a:r>
            <a:r>
              <a:rPr lang="fi-FI" sz="1000" dirty="0"/>
              <a:t> </a:t>
            </a:r>
            <a:r>
              <a:rPr lang="fi-FI" sz="1000" dirty="0" err="1"/>
              <a:t>plášti</a:t>
            </a:r>
            <a:r>
              <a:rPr lang="fi-FI" sz="1000" dirty="0"/>
              <a:t> </a:t>
            </a:r>
            <a:r>
              <a:rPr lang="fi-FI" sz="1000" dirty="0" err="1"/>
              <a:t>vnitřního</a:t>
            </a:r>
            <a:r>
              <a:rPr lang="fi-FI" sz="1000" dirty="0"/>
              <a:t> </a:t>
            </a:r>
            <a:r>
              <a:rPr lang="fi-FI" sz="1000" dirty="0" err="1"/>
              <a:t>spoje</a:t>
            </a:r>
            <a:r>
              <a:rPr lang="fi-FI" sz="1000" dirty="0"/>
              <a:t> </a:t>
            </a:r>
            <a:r>
              <a:rPr lang="fi-FI" sz="1000" dirty="0" err="1"/>
              <a:t>panelu</a:t>
            </a:r>
            <a:r>
              <a:rPr lang="fi-FI" sz="1000" dirty="0"/>
              <a:t>, </a:t>
            </a:r>
            <a:r>
              <a:rPr lang="fi-FI" sz="1000" dirty="0" err="1"/>
              <a:t>na</a:t>
            </a:r>
            <a:r>
              <a:rPr lang="fi-FI" sz="1000" dirty="0"/>
              <a:t> </a:t>
            </a:r>
            <a:r>
              <a:rPr lang="fi-FI" sz="1000" dirty="0" err="1"/>
              <a:t>určeném</a:t>
            </a:r>
            <a:r>
              <a:rPr lang="fi-FI" sz="1000" dirty="0"/>
              <a:t> </a:t>
            </a:r>
            <a:r>
              <a:rPr lang="fi-FI" sz="1000" dirty="0" err="1"/>
              <a:t>místě</a:t>
            </a:r>
            <a:r>
              <a:rPr lang="fi-FI" sz="1000" dirty="0"/>
              <a:t> (</a:t>
            </a:r>
            <a:r>
              <a:rPr lang="fi-FI" sz="1000" dirty="0" err="1"/>
              <a:t>cca</a:t>
            </a:r>
            <a:r>
              <a:rPr lang="fi-FI" sz="1000" dirty="0"/>
              <a:t> 8 mm </a:t>
            </a:r>
            <a:r>
              <a:rPr lang="fi-FI" sz="1000" dirty="0" err="1"/>
              <a:t>od</a:t>
            </a:r>
            <a:r>
              <a:rPr lang="fi-FI" sz="1000" dirty="0"/>
              <a:t> </a:t>
            </a:r>
            <a:r>
              <a:rPr lang="fi-FI" sz="1000" dirty="0" err="1"/>
              <a:t>okraje</a:t>
            </a:r>
            <a:r>
              <a:rPr lang="fi-FI" sz="1000" dirty="0"/>
              <a:t> </a:t>
            </a:r>
            <a:r>
              <a:rPr lang="fi-FI" sz="1000" dirty="0" err="1"/>
              <a:t>vnitřního</a:t>
            </a:r>
            <a:r>
              <a:rPr lang="fi-FI" sz="1000" dirty="0"/>
              <a:t> </a:t>
            </a:r>
            <a:r>
              <a:rPr lang="fi-FI" sz="1000" dirty="0" err="1"/>
              <a:t>spoje</a:t>
            </a:r>
            <a:r>
              <a:rPr lang="fi-FI" sz="1000" dirty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82" y="3213920"/>
            <a:ext cx="1713710" cy="174950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13" y="2611437"/>
            <a:ext cx="2463165" cy="24206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0B1AE-7702-4DA8-B065-22263A169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6" y="1203598"/>
            <a:ext cx="3672408" cy="224935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A5098-3172-4E6B-A406-E3BD2EDA3FCC}"/>
              </a:ext>
            </a:extLst>
          </p:cNvPr>
          <p:cNvSpPr txBox="1"/>
          <p:nvPr/>
        </p:nvSpPr>
        <p:spPr>
          <a:xfrm>
            <a:off x="628650" y="87314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RUUKKI FIREWALL 200.1 and 230.1</a:t>
            </a:r>
          </a:p>
        </p:txBody>
      </p:sp>
    </p:spTree>
    <p:extLst>
      <p:ext uri="{BB962C8B-B14F-4D97-AF65-F5344CB8AC3E}">
        <p14:creationId xmlns:p14="http://schemas.microsoft.com/office/powerpoint/2010/main" val="2918989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90781"/>
            <a:ext cx="7886700" cy="568871"/>
          </a:xfrm>
        </p:spPr>
        <p:txBody>
          <a:bodyPr/>
          <a:lstStyle/>
          <a:p>
            <a:r>
              <a:rPr lang="en-US" dirty="0"/>
              <a:t>Ruukki® Firewall – </a:t>
            </a:r>
            <a:r>
              <a:rPr lang="cs-CZ" dirty="0"/>
              <a:t>svislá spára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0DE99-59C5-4FF8-BE05-5B2C101B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1630"/>
            <a:ext cx="3483444" cy="3539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56810-185A-E63B-A74C-2D18AA096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1" b="70048"/>
          <a:stretch/>
        </p:blipFill>
        <p:spPr>
          <a:xfrm>
            <a:off x="3826223" y="2273271"/>
            <a:ext cx="4529385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2883"/>
            <a:ext cx="7886700" cy="568871"/>
          </a:xfrm>
        </p:spPr>
        <p:txBody>
          <a:bodyPr/>
          <a:lstStyle/>
          <a:p>
            <a:r>
              <a:rPr lang="en-US" dirty="0"/>
              <a:t>Ruukki® Firewall – </a:t>
            </a:r>
            <a:r>
              <a:rPr lang="cs-CZ" dirty="0"/>
              <a:t>detail soklu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98937-841F-4B0B-A7B8-166852871FDF}"/>
              </a:ext>
            </a:extLst>
          </p:cNvPr>
          <p:cNvSpPr txBox="1"/>
          <p:nvPr/>
        </p:nvSpPr>
        <p:spPr>
          <a:xfrm>
            <a:off x="700086" y="925345"/>
            <a:ext cx="291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Příklad soklu</a:t>
            </a:r>
            <a:endParaRPr lang="fi-FI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B0422-A47E-4A3C-954F-441832C2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25935"/>
            <a:ext cx="4045233" cy="323618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E868E-1CC1-4A5D-81D5-804565EF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6" y="1575303"/>
            <a:ext cx="3927626" cy="3152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5EC7B-8546-ACF0-1455-592DF936E003}"/>
              </a:ext>
            </a:extLst>
          </p:cNvPr>
          <p:cNvSpPr txBox="1"/>
          <p:nvPr/>
        </p:nvSpPr>
        <p:spPr>
          <a:xfrm>
            <a:off x="5221900" y="950521"/>
            <a:ext cx="291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Sokl Firewall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409097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23478"/>
            <a:ext cx="7886700" cy="615370"/>
          </a:xfrm>
        </p:spPr>
        <p:txBody>
          <a:bodyPr/>
          <a:lstStyle/>
          <a:p>
            <a:r>
              <a:rPr lang="en-US" dirty="0"/>
              <a:t>Ruukki® Firewall – </a:t>
            </a:r>
            <a:r>
              <a:rPr lang="cs-CZ" dirty="0"/>
              <a:t>napojení na strop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231AE-D163-4B52-A523-9640008D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15566"/>
            <a:ext cx="4951459" cy="3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C8B08-92B1-7DF3-7A29-F5B2085C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A51ACBB-75AE-A7DA-86AA-DB8CEECD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2" y="639317"/>
            <a:ext cx="3660549" cy="41562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34EC8-37C8-10DC-66CA-62B92BF832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0BFEE-C31A-5045-8D43-6897D142A863}" type="datetime1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2026-03-24</a:t>
            </a:fld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09551-5F86-3AD8-D478-F534020D6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Ruukki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38D1-F694-05BB-9F66-A5E12CF96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4AEAD-78C7-4EA7-AE3E-EA4F530AEC18}" type="slidenum">
              <a:rPr kumimoji="0" lang="fi-FI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8CCC0-216D-FAAB-EFF5-D92526A80F82}"/>
              </a:ext>
            </a:extLst>
          </p:cNvPr>
          <p:cNvSpPr/>
          <p:nvPr/>
        </p:nvSpPr>
        <p:spPr>
          <a:xfrm>
            <a:off x="84242" y="72008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Detaily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BEAFDA-CED4-73A2-132E-015B47FE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4496"/>
            <a:ext cx="4139952" cy="4189139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F96FD4F-5C58-ACA8-E73F-3E4FFDD3A4E5}"/>
              </a:ext>
            </a:extLst>
          </p:cNvPr>
          <p:cNvSpPr/>
          <p:nvPr/>
        </p:nvSpPr>
        <p:spPr>
          <a:xfrm>
            <a:off x="5796136" y="1563712"/>
            <a:ext cx="1368152" cy="10080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pic>
        <p:nvPicPr>
          <p:cNvPr id="4098" name="Picture 2" descr="QR Code Image">
            <a:extLst>
              <a:ext uri="{FF2B5EF4-FFF2-40B4-BE49-F238E27FC236}">
                <a16:creationId xmlns:a16="http://schemas.microsoft.com/office/drawing/2014/main" id="{6994736E-8015-6F10-DE69-B7FEE328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64313"/>
            <a:ext cx="1877194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BEC7-1E03-6218-802F-46D62E33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Kontaktujte nás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F334-0F54-2961-80BC-D86BD91D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4933950"/>
            <a:ext cx="431800" cy="138113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fi-F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6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722362D-DB82-4D9A-8AB3-F12F3A894CC2}" type="datetime1">
              <a:rPr lang="sv-SE" smtClean="0"/>
              <a:pPr>
                <a:defRPr/>
              </a:pPr>
              <a:t>2026-03-24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FFC7D-964A-BE15-03FD-12CC4E39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4933950"/>
            <a:ext cx="2563813" cy="138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lang="sv-SE" sz="600" b="0" i="0" kern="1200" baseline="0">
                <a:solidFill>
                  <a:srgbClr val="898989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/>
              <a:t>Ruukki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42F26-DB17-6C8E-DF44-CA968A05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125" y="4933950"/>
            <a:ext cx="230188" cy="1381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6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9AEE7E5-D4D0-4309-850A-CECEE9D32331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3963324C-7293-1AAF-5A6C-F46DE09A2C8C}"/>
              </a:ext>
            </a:extLst>
          </p:cNvPr>
          <p:cNvSpPr txBox="1">
            <a:spLocks/>
          </p:cNvSpPr>
          <p:nvPr/>
        </p:nvSpPr>
        <p:spPr>
          <a:xfrm>
            <a:off x="-252536" y="1563638"/>
            <a:ext cx="3672408" cy="1224136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C251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8000" indent="-2556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6800" indent="-2124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b="1" dirty="0"/>
              <a:t>Martin Valeš</a:t>
            </a:r>
            <a:r>
              <a:rPr lang="cs-CZ" sz="1800" dirty="0"/>
              <a:t>		martin.vales@ruukki.com	mob: +420 739 607 922</a:t>
            </a:r>
            <a:endParaRPr lang="pl-PL" sz="1800" dirty="0"/>
          </a:p>
          <a:p>
            <a:pPr marL="0" indent="273050">
              <a:buFont typeface="Arial" panose="020B0604020202020204" pitchFamily="34" charset="0"/>
              <a:buNone/>
            </a:pP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273050">
              <a:buFont typeface="Arial" panose="020B0604020202020204" pitchFamily="34" charset="0"/>
              <a:buNone/>
            </a:pP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29A6A78-13A6-11F9-4EC3-9094732876F2}"/>
              </a:ext>
            </a:extLst>
          </p:cNvPr>
          <p:cNvSpPr txBox="1">
            <a:spLocks/>
          </p:cNvSpPr>
          <p:nvPr/>
        </p:nvSpPr>
        <p:spPr>
          <a:xfrm>
            <a:off x="657201" y="2924758"/>
            <a:ext cx="4320480" cy="511088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C251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8000" indent="-2556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6800" indent="-21240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Sledujte nás na sociálních sítích</a:t>
            </a:r>
            <a:endParaRPr lang="pl-PL" sz="1800" dirty="0"/>
          </a:p>
          <a:p>
            <a:pPr marL="0" indent="273050">
              <a:buFont typeface="Arial" panose="020B0604020202020204" pitchFamily="34" charset="0"/>
              <a:buNone/>
            </a:pP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273050">
              <a:buFont typeface="Arial" panose="020B0604020202020204" pitchFamily="34" charset="0"/>
              <a:buNone/>
            </a:pP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A8C4EB65-906D-E226-55CD-571FCC53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" y="3363838"/>
            <a:ext cx="611722" cy="611722"/>
          </a:xfrm>
          <a:prstGeom prst="rect">
            <a:avLst/>
          </a:prstGeom>
        </p:spPr>
      </p:pic>
      <p:pic>
        <p:nvPicPr>
          <p:cNvPr id="13" name="Picture 12" descr="A logo of a camera&#10;&#10;Description automatically generated">
            <a:extLst>
              <a:ext uri="{FF2B5EF4-FFF2-40B4-BE49-F238E27FC236}">
                <a16:creationId xmlns:a16="http://schemas.microsoft.com/office/drawing/2014/main" id="{389CF0D7-DCE0-3776-BCE7-B9C400E8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38" y="3251181"/>
            <a:ext cx="839294" cy="832737"/>
          </a:xfrm>
          <a:prstGeom prst="rect">
            <a:avLst/>
          </a:prstGeom>
        </p:spPr>
      </p:pic>
      <p:pic>
        <p:nvPicPr>
          <p:cNvPr id="15" name="Picture 14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11A67F0D-AE5C-C98C-1359-F27BD1D9F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9822"/>
            <a:ext cx="878438" cy="878438"/>
          </a:xfrm>
          <a:prstGeom prst="rect">
            <a:avLst/>
          </a:prstGeom>
        </p:spPr>
      </p:pic>
      <p:pic>
        <p:nvPicPr>
          <p:cNvPr id="17" name="Picture 16" descr="A red and white flag with a white triangle&#10;&#10;Description automatically generated">
            <a:extLst>
              <a:ext uri="{FF2B5EF4-FFF2-40B4-BE49-F238E27FC236}">
                <a16:creationId xmlns:a16="http://schemas.microsoft.com/office/drawing/2014/main" id="{9526AD4F-BEBF-F75D-4DB2-F29C0E15E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52" y="3363838"/>
            <a:ext cx="816024" cy="5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uva 30">
            <a:extLst>
              <a:ext uri="{FF2B5EF4-FFF2-40B4-BE49-F238E27FC236}">
                <a16:creationId xmlns:a16="http://schemas.microsoft.com/office/drawing/2014/main" id="{30212595-227C-4CC6-AA31-8F0A6119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847850"/>
            <a:ext cx="60547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25F20C-FBED-4EB9-B575-68F19EA9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fi-FI" altLang="cs-CZ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Chování stěny ze sendvičových panelů během požáru</a:t>
            </a:r>
          </a:p>
        </p:txBody>
      </p:sp>
      <p:sp>
        <p:nvSpPr>
          <p:cNvPr id="15364" name="Sisällön paikkamerkki 3">
            <a:extLst>
              <a:ext uri="{FF2B5EF4-FFF2-40B4-BE49-F238E27FC236}">
                <a16:creationId xmlns:a16="http://schemas.microsoft.com/office/drawing/2014/main" id="{D6BAA258-E1FB-4EBA-B48F-D0A8BC9CA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4488" y="811213"/>
            <a:ext cx="537845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cs-CZ" dirty="0">
                <a:cs typeface="Arial" panose="020B0604020202020204" pitchFamily="34" charset="0"/>
                <a:sym typeface="Arial" panose="020B0604020202020204" pitchFamily="34" charset="0"/>
              </a:rPr>
              <a:t>Horizontální instalace panelů, požár na straně 1</a:t>
            </a:r>
          </a:p>
        </p:txBody>
      </p:sp>
      <p:sp>
        <p:nvSpPr>
          <p:cNvPr id="6" name="Tekstiruutu 685">
            <a:extLst>
              <a:ext uri="{FF2B5EF4-FFF2-40B4-BE49-F238E27FC236}">
                <a16:creationId xmlns:a16="http://schemas.microsoft.com/office/drawing/2014/main" id="{2EE5447A-AD1B-4FAB-AF5B-C16334A6599B}"/>
              </a:ext>
            </a:extLst>
          </p:cNvPr>
          <p:cNvSpPr txBox="1"/>
          <p:nvPr/>
        </p:nvSpPr>
        <p:spPr>
          <a:xfrm>
            <a:off x="6983413" y="1749425"/>
            <a:ext cx="615949" cy="19843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1</a:t>
            </a:r>
          </a:p>
        </p:txBody>
      </p:sp>
      <p:sp>
        <p:nvSpPr>
          <p:cNvPr id="7" name="Tekstiruutu 686">
            <a:extLst>
              <a:ext uri="{FF2B5EF4-FFF2-40B4-BE49-F238E27FC236}">
                <a16:creationId xmlns:a16="http://schemas.microsoft.com/office/drawing/2014/main" id="{1FD12365-0064-4F6E-8DD6-0C8999EF8A99}"/>
              </a:ext>
            </a:extLst>
          </p:cNvPr>
          <p:cNvSpPr txBox="1"/>
          <p:nvPr/>
        </p:nvSpPr>
        <p:spPr>
          <a:xfrm>
            <a:off x="6983413" y="2209800"/>
            <a:ext cx="615947" cy="200025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2</a:t>
            </a:r>
          </a:p>
        </p:txBody>
      </p:sp>
      <p:grpSp>
        <p:nvGrpSpPr>
          <p:cNvPr id="15367" name="Ryhmä 21">
            <a:extLst>
              <a:ext uri="{FF2B5EF4-FFF2-40B4-BE49-F238E27FC236}">
                <a16:creationId xmlns:a16="http://schemas.microsoft.com/office/drawing/2014/main" id="{E27967C7-F69F-44E1-ABDC-A6ABBCEC11A1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1074738"/>
            <a:ext cx="6197600" cy="722312"/>
            <a:chOff x="628650" y="1651281"/>
            <a:chExt cx="8263452" cy="962032"/>
          </a:xfrm>
        </p:grpSpPr>
        <p:pic>
          <p:nvPicPr>
            <p:cNvPr id="9" name="Kuva 8" descr="Kokko tasaisella täytöllä">
              <a:extLst>
                <a:ext uri="{FF2B5EF4-FFF2-40B4-BE49-F238E27FC236}">
                  <a16:creationId xmlns:a16="http://schemas.microsoft.com/office/drawing/2014/main" id="{1E2E9675-79C7-442D-A15A-AADB05A78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28650" y="1651281"/>
              <a:ext cx="687916" cy="962032"/>
            </a:xfrm>
            <a:prstGeom prst="ellipse">
              <a:avLst/>
            </a:prstGeom>
          </p:spPr>
        </p:pic>
        <p:pic>
          <p:nvPicPr>
            <p:cNvPr id="10" name="Kuva 9" descr="Kokko tasaisella täytöllä">
              <a:extLst>
                <a:ext uri="{FF2B5EF4-FFF2-40B4-BE49-F238E27FC236}">
                  <a16:creationId xmlns:a16="http://schemas.microsoft.com/office/drawing/2014/main" id="{FF70AE71-A403-49F2-815B-1E149677B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1316566" y="1651281"/>
              <a:ext cx="690032" cy="962032"/>
            </a:xfrm>
            <a:prstGeom prst="ellipse">
              <a:avLst/>
            </a:prstGeom>
          </p:spPr>
        </p:pic>
        <p:pic>
          <p:nvPicPr>
            <p:cNvPr id="11" name="Kuva 10" descr="Kokko tasaisella täytöllä">
              <a:extLst>
                <a:ext uri="{FF2B5EF4-FFF2-40B4-BE49-F238E27FC236}">
                  <a16:creationId xmlns:a16="http://schemas.microsoft.com/office/drawing/2014/main" id="{CF2DFC05-9AD0-4E27-8D2F-5D978CC68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2006598" y="1651281"/>
              <a:ext cx="687915" cy="962032"/>
            </a:xfrm>
            <a:prstGeom prst="ellipse">
              <a:avLst/>
            </a:prstGeom>
          </p:spPr>
        </p:pic>
        <p:pic>
          <p:nvPicPr>
            <p:cNvPr id="12" name="Kuva 11" descr="Kokko tasaisella täytöllä">
              <a:extLst>
                <a:ext uri="{FF2B5EF4-FFF2-40B4-BE49-F238E27FC236}">
                  <a16:creationId xmlns:a16="http://schemas.microsoft.com/office/drawing/2014/main" id="{29EB672B-A527-4E3D-96E9-A00942815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2694513" y="1651281"/>
              <a:ext cx="687916" cy="962032"/>
            </a:xfrm>
            <a:prstGeom prst="ellipse">
              <a:avLst/>
            </a:prstGeom>
          </p:spPr>
        </p:pic>
        <p:pic>
          <p:nvPicPr>
            <p:cNvPr id="13" name="Kuva 12" descr="Kokko tasaisella täytöllä">
              <a:extLst>
                <a:ext uri="{FF2B5EF4-FFF2-40B4-BE49-F238E27FC236}">
                  <a16:creationId xmlns:a16="http://schemas.microsoft.com/office/drawing/2014/main" id="{CE9CF4F7-AF79-47AF-B225-500FE4C2A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3382429" y="1651281"/>
              <a:ext cx="690032" cy="962032"/>
            </a:xfrm>
            <a:prstGeom prst="ellipse">
              <a:avLst/>
            </a:prstGeom>
          </p:spPr>
        </p:pic>
        <p:pic>
          <p:nvPicPr>
            <p:cNvPr id="14" name="Kuva 13" descr="Kokko tasaisella täytöllä">
              <a:extLst>
                <a:ext uri="{FF2B5EF4-FFF2-40B4-BE49-F238E27FC236}">
                  <a16:creationId xmlns:a16="http://schemas.microsoft.com/office/drawing/2014/main" id="{267DB528-74B1-4185-8F0C-2B04F5B56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4072461" y="1651281"/>
              <a:ext cx="687915" cy="962032"/>
            </a:xfrm>
            <a:prstGeom prst="ellipse">
              <a:avLst/>
            </a:prstGeom>
          </p:spPr>
        </p:pic>
        <p:pic>
          <p:nvPicPr>
            <p:cNvPr id="15" name="Kuva 14" descr="Kokko tasaisella täytöllä">
              <a:extLst>
                <a:ext uri="{FF2B5EF4-FFF2-40B4-BE49-F238E27FC236}">
                  <a16:creationId xmlns:a16="http://schemas.microsoft.com/office/drawing/2014/main" id="{C19C8A3E-F35F-443B-9AE5-E4F8A98A6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4760376" y="1651281"/>
              <a:ext cx="687916" cy="962032"/>
            </a:xfrm>
            <a:prstGeom prst="ellipse">
              <a:avLst/>
            </a:prstGeom>
          </p:spPr>
        </p:pic>
        <p:pic>
          <p:nvPicPr>
            <p:cNvPr id="16" name="Kuva 15" descr="Kokko tasaisella täytöllä">
              <a:extLst>
                <a:ext uri="{FF2B5EF4-FFF2-40B4-BE49-F238E27FC236}">
                  <a16:creationId xmlns:a16="http://schemas.microsoft.com/office/drawing/2014/main" id="{A89CBD4A-13FF-4D16-9A9B-C23A7CB5A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5448292" y="1651281"/>
              <a:ext cx="690032" cy="962032"/>
            </a:xfrm>
            <a:prstGeom prst="ellipse">
              <a:avLst/>
            </a:prstGeom>
          </p:spPr>
        </p:pic>
        <p:pic>
          <p:nvPicPr>
            <p:cNvPr id="17" name="Kuva 16" descr="Kokko tasaisella täytöllä">
              <a:extLst>
                <a:ext uri="{FF2B5EF4-FFF2-40B4-BE49-F238E27FC236}">
                  <a16:creationId xmlns:a16="http://schemas.microsoft.com/office/drawing/2014/main" id="{91B919EE-F7E4-4026-9160-F566A545E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138324" y="1651281"/>
              <a:ext cx="687915" cy="962032"/>
            </a:xfrm>
            <a:prstGeom prst="ellipse">
              <a:avLst/>
            </a:prstGeom>
          </p:spPr>
        </p:pic>
        <p:pic>
          <p:nvPicPr>
            <p:cNvPr id="18" name="Kuva 17" descr="Kokko tasaisella täytöllä">
              <a:extLst>
                <a:ext uri="{FF2B5EF4-FFF2-40B4-BE49-F238E27FC236}">
                  <a16:creationId xmlns:a16="http://schemas.microsoft.com/office/drawing/2014/main" id="{4E76D584-BAC7-44E4-9B35-30AF57CAA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6826239" y="1651281"/>
              <a:ext cx="687916" cy="962032"/>
            </a:xfrm>
            <a:prstGeom prst="ellipse">
              <a:avLst/>
            </a:prstGeom>
          </p:spPr>
        </p:pic>
        <p:pic>
          <p:nvPicPr>
            <p:cNvPr id="19" name="Kuva 18" descr="Kokko tasaisella täytöllä">
              <a:extLst>
                <a:ext uri="{FF2B5EF4-FFF2-40B4-BE49-F238E27FC236}">
                  <a16:creationId xmlns:a16="http://schemas.microsoft.com/office/drawing/2014/main" id="{F7E32027-58E8-405E-8F68-BB092A336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7514155" y="1651281"/>
              <a:ext cx="690032" cy="962032"/>
            </a:xfrm>
            <a:prstGeom prst="ellipse">
              <a:avLst/>
            </a:prstGeom>
          </p:spPr>
        </p:pic>
        <p:pic>
          <p:nvPicPr>
            <p:cNvPr id="20" name="Kuva 19" descr="Kokko tasaisella täytöllä">
              <a:extLst>
                <a:ext uri="{FF2B5EF4-FFF2-40B4-BE49-F238E27FC236}">
                  <a16:creationId xmlns:a16="http://schemas.microsoft.com/office/drawing/2014/main" id="{21791759-0829-4B2E-878A-AF5CD677E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8204187" y="1651281"/>
              <a:ext cx="687915" cy="962032"/>
            </a:xfrm>
            <a:prstGeom prst="ellipse">
              <a:avLst/>
            </a:prstGeom>
          </p:spPr>
        </p:pic>
      </p:grp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2FD44C29-C782-497F-91D6-06E9FD563F4E}"/>
              </a:ext>
            </a:extLst>
          </p:cNvPr>
          <p:cNvCxnSpPr>
            <a:cxnSpLocks/>
          </p:cNvCxnSpPr>
          <p:nvPr/>
        </p:nvCxnSpPr>
        <p:spPr>
          <a:xfrm>
            <a:off x="5326063" y="3898900"/>
            <a:ext cx="377825" cy="0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277A8FB4-C037-46F0-9B69-1C0B83C0F56B}"/>
              </a:ext>
            </a:extLst>
          </p:cNvPr>
          <p:cNvCxnSpPr>
            <a:cxnSpLocks/>
          </p:cNvCxnSpPr>
          <p:nvPr/>
        </p:nvCxnSpPr>
        <p:spPr>
          <a:xfrm>
            <a:off x="5324475" y="3397250"/>
            <a:ext cx="377825" cy="0"/>
          </a:xfrm>
          <a:prstGeom prst="lin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4A665CC2-EF73-4733-9242-526068060B45}"/>
              </a:ext>
            </a:extLst>
          </p:cNvPr>
          <p:cNvCxnSpPr>
            <a:cxnSpLocks/>
          </p:cNvCxnSpPr>
          <p:nvPr/>
        </p:nvCxnSpPr>
        <p:spPr>
          <a:xfrm>
            <a:off x="5324475" y="2916238"/>
            <a:ext cx="37782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Sisällön paikkamerkki 3">
            <a:extLst>
              <a:ext uri="{FF2B5EF4-FFF2-40B4-BE49-F238E27FC236}">
                <a16:creationId xmlns:a16="http://schemas.microsoft.com/office/drawing/2014/main" id="{C4E3E160-5CB8-4831-AC59-4EAE48ACD835}"/>
              </a:ext>
            </a:extLst>
          </p:cNvPr>
          <p:cNvSpPr txBox="1">
            <a:spLocks/>
          </p:cNvSpPr>
          <p:nvPr/>
        </p:nvSpPr>
        <p:spPr>
          <a:xfrm>
            <a:off x="5702300" y="2736850"/>
            <a:ext cx="2244725" cy="357188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Velmi vysoká teplota, 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ztráta pevnosti, nefunkční</a:t>
            </a:r>
          </a:p>
        </p:txBody>
      </p:sp>
      <p:sp>
        <p:nvSpPr>
          <p:cNvPr id="30" name="Sisällön paikkamerkki 3">
            <a:extLst>
              <a:ext uri="{FF2B5EF4-FFF2-40B4-BE49-F238E27FC236}">
                <a16:creationId xmlns:a16="http://schemas.microsoft.com/office/drawing/2014/main" id="{C2217613-B424-4408-B13F-DD685CEB959A}"/>
              </a:ext>
            </a:extLst>
          </p:cNvPr>
          <p:cNvSpPr txBox="1">
            <a:spLocks/>
          </p:cNvSpPr>
          <p:nvPr/>
        </p:nvSpPr>
        <p:spPr>
          <a:xfrm>
            <a:off x="5702300" y="3217863"/>
            <a:ext cx="2279650" cy="357187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Středně vysoká teplota, 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snížená pevnost, částečně funkční</a:t>
            </a:r>
          </a:p>
        </p:txBody>
      </p:sp>
      <p:sp>
        <p:nvSpPr>
          <p:cNvPr id="34" name="Sisällön paikkamerkki 3">
            <a:extLst>
              <a:ext uri="{FF2B5EF4-FFF2-40B4-BE49-F238E27FC236}">
                <a16:creationId xmlns:a16="http://schemas.microsoft.com/office/drawing/2014/main" id="{34A9247B-FC6F-4433-8E46-0EC1F52D24A7}"/>
              </a:ext>
            </a:extLst>
          </p:cNvPr>
          <p:cNvSpPr txBox="1">
            <a:spLocks/>
          </p:cNvSpPr>
          <p:nvPr/>
        </p:nvSpPr>
        <p:spPr>
          <a:xfrm>
            <a:off x="5702300" y="3721100"/>
            <a:ext cx="2244725" cy="355600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Teplota se blíží pokojové,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i-FI" altLang="cs-CZ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plná pevnost a plná účinnost</a:t>
            </a:r>
          </a:p>
        </p:txBody>
      </p:sp>
      <p:sp>
        <p:nvSpPr>
          <p:cNvPr id="37" name="Tekstiruutu 685">
            <a:extLst>
              <a:ext uri="{FF2B5EF4-FFF2-40B4-BE49-F238E27FC236}">
                <a16:creationId xmlns:a16="http://schemas.microsoft.com/office/drawing/2014/main" id="{8FC0A334-9FF8-42AF-BBDD-784E94005F9B}"/>
              </a:ext>
            </a:extLst>
          </p:cNvPr>
          <p:cNvSpPr txBox="1"/>
          <p:nvPr/>
        </p:nvSpPr>
        <p:spPr>
          <a:xfrm>
            <a:off x="3854967" y="1701384"/>
            <a:ext cx="1646237" cy="200025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fi-FI" altLang="cs-CZ" sz="1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Přetlak od požáru</a:t>
            </a:r>
          </a:p>
        </p:txBody>
      </p:sp>
      <p:sp>
        <p:nvSpPr>
          <p:cNvPr id="33" name="Tekstiruutu 703">
            <a:extLst>
              <a:ext uri="{FF2B5EF4-FFF2-40B4-BE49-F238E27FC236}">
                <a16:creationId xmlns:a16="http://schemas.microsoft.com/office/drawing/2014/main" id="{BC013C64-6469-4E5C-8507-50A6C5054FBC}"/>
              </a:ext>
            </a:extLst>
          </p:cNvPr>
          <p:cNvSpPr txBox="1"/>
          <p:nvPr/>
        </p:nvSpPr>
        <p:spPr>
          <a:xfrm>
            <a:off x="3234401" y="2061945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Down">
              <a:avLst>
                <a:gd name="adj" fmla="val 353135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plech, který se chová jako řetězovka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kstiruutu 703">
            <a:extLst>
              <a:ext uri="{FF2B5EF4-FFF2-40B4-BE49-F238E27FC236}">
                <a16:creationId xmlns:a16="http://schemas.microsoft.com/office/drawing/2014/main" id="{41F23A2E-7E37-4492-9CAD-B8C633569116}"/>
              </a:ext>
            </a:extLst>
          </p:cNvPr>
          <p:cNvSpPr txBox="1"/>
          <p:nvPr/>
        </p:nvSpPr>
        <p:spPr>
          <a:xfrm>
            <a:off x="3235363" y="1855371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Down">
              <a:avLst>
                <a:gd name="adj" fmla="val 353135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 po ztrátě únosnosti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Kuva 38">
            <a:extLst>
              <a:ext uri="{FF2B5EF4-FFF2-40B4-BE49-F238E27FC236}">
                <a16:creationId xmlns:a16="http://schemas.microsoft.com/office/drawing/2014/main" id="{9F8691D0-92E4-4E46-915E-D43BAA5B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>
            <a:fillRect/>
          </a:stretch>
        </p:blipFill>
        <p:spPr bwMode="auto">
          <a:xfrm>
            <a:off x="1614488" y="2455863"/>
            <a:ext cx="2698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Ellipsi 39">
            <a:extLst>
              <a:ext uri="{FF2B5EF4-FFF2-40B4-BE49-F238E27FC236}">
                <a16:creationId xmlns:a16="http://schemas.microsoft.com/office/drawing/2014/main" id="{4014975E-FC83-4B6E-B370-5AD852DFF539}"/>
              </a:ext>
            </a:extLst>
          </p:cNvPr>
          <p:cNvSpPr/>
          <p:nvPr/>
        </p:nvSpPr>
        <p:spPr>
          <a:xfrm>
            <a:off x="2824163" y="1938338"/>
            <a:ext cx="350837" cy="2428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EA0ECB1A-7BDC-447E-A2E4-F7E2454D9C74}"/>
              </a:ext>
            </a:extLst>
          </p:cNvPr>
          <p:cNvSpPr/>
          <p:nvPr/>
        </p:nvSpPr>
        <p:spPr>
          <a:xfrm>
            <a:off x="1203325" y="2303463"/>
            <a:ext cx="3592513" cy="21875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35E8436-CFCD-4826-8781-C8C4F33EE3FC}"/>
              </a:ext>
            </a:extLst>
          </p:cNvPr>
          <p:cNvCxnSpPr>
            <a:stCxn id="41" idx="0"/>
            <a:endCxn id="40" idx="4"/>
          </p:cNvCxnSpPr>
          <p:nvPr/>
        </p:nvCxnSpPr>
        <p:spPr>
          <a:xfrm flipV="1">
            <a:off x="2998788" y="2181225"/>
            <a:ext cx="0" cy="1222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B27AF8C1-D16E-4EC8-B04B-B18D6FE29F8B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859088"/>
            <a:ext cx="2601913" cy="1379537"/>
            <a:chOff x="2838450" y="2018983"/>
            <a:chExt cx="3469005" cy="1839595"/>
          </a:xfrm>
        </p:grpSpPr>
        <p:sp>
          <p:nvSpPr>
            <p:cNvPr id="45" name="Suorakulmio: Pyöristetyt kulmat 44">
              <a:extLst>
                <a:ext uri="{FF2B5EF4-FFF2-40B4-BE49-F238E27FC236}">
                  <a16:creationId xmlns:a16="http://schemas.microsoft.com/office/drawing/2014/main" id="{5509A92F-ECA9-45BE-A006-D10427467198}"/>
                </a:ext>
              </a:extLst>
            </p:cNvPr>
            <p:cNvSpPr/>
            <p:nvPr/>
          </p:nvSpPr>
          <p:spPr>
            <a:xfrm>
              <a:off x="4140121" y="2999112"/>
              <a:ext cx="863547" cy="859466"/>
            </a:xfrm>
            <a:prstGeom prst="roundRect">
              <a:avLst>
                <a:gd name="adj" fmla="val 5771"/>
              </a:avLst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50021DE1-AD88-4EE7-AB40-F9DDC410BF1D}"/>
                </a:ext>
              </a:extLst>
            </p:cNvPr>
            <p:cNvCxnSpPr/>
            <p:nvPr/>
          </p:nvCxnSpPr>
          <p:spPr>
            <a:xfrm>
              <a:off x="4341191" y="3020281"/>
              <a:ext cx="0" cy="114313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uora yhdysviiva 46">
              <a:extLst>
                <a:ext uri="{FF2B5EF4-FFF2-40B4-BE49-F238E27FC236}">
                  <a16:creationId xmlns:a16="http://schemas.microsoft.com/office/drawing/2014/main" id="{3AF9CCEB-8A70-45D8-A9B5-B55F16458356}"/>
                </a:ext>
              </a:extLst>
            </p:cNvPr>
            <p:cNvCxnSpPr/>
            <p:nvPr/>
          </p:nvCxnSpPr>
          <p:spPr>
            <a:xfrm>
              <a:off x="4808947" y="3020281"/>
              <a:ext cx="0" cy="114313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73C78C17-437E-4316-A6D1-1A5B3B055359}"/>
                </a:ext>
              </a:extLst>
            </p:cNvPr>
            <p:cNvCxnSpPr/>
            <p:nvPr/>
          </p:nvCxnSpPr>
          <p:spPr>
            <a:xfrm>
              <a:off x="4341191" y="2018983"/>
              <a:ext cx="0" cy="954726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Suora yhdysviiva 48">
              <a:extLst>
                <a:ext uri="{FF2B5EF4-FFF2-40B4-BE49-F238E27FC236}">
                  <a16:creationId xmlns:a16="http://schemas.microsoft.com/office/drawing/2014/main" id="{830C3FAB-DC16-44A1-971F-64BA813CAB99}"/>
                </a:ext>
              </a:extLst>
            </p:cNvPr>
            <p:cNvCxnSpPr/>
            <p:nvPr/>
          </p:nvCxnSpPr>
          <p:spPr>
            <a:xfrm>
              <a:off x="4811063" y="2018983"/>
              <a:ext cx="0" cy="954726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Suora yhdysviiva 49">
              <a:extLst>
                <a:ext uri="{FF2B5EF4-FFF2-40B4-BE49-F238E27FC236}">
                  <a16:creationId xmlns:a16="http://schemas.microsoft.com/office/drawing/2014/main" id="{E3BBA8D7-2419-4E6A-A03F-71D32DBE5C50}"/>
                </a:ext>
              </a:extLst>
            </p:cNvPr>
            <p:cNvCxnSpPr/>
            <p:nvPr/>
          </p:nvCxnSpPr>
          <p:spPr>
            <a:xfrm>
              <a:off x="4220549" y="2082490"/>
              <a:ext cx="717505" cy="0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4949778C-66B0-4B91-A3E1-83C90F68A271}"/>
                </a:ext>
              </a:extLst>
            </p:cNvPr>
            <p:cNvCxnSpPr/>
            <p:nvPr/>
          </p:nvCxnSpPr>
          <p:spPr>
            <a:xfrm>
              <a:off x="2838450" y="2082490"/>
              <a:ext cx="1382099" cy="0"/>
            </a:xfrm>
            <a:prstGeom prst="line">
              <a:avLst/>
            </a:prstGeom>
            <a:noFill/>
            <a:ln w="38100">
              <a:solidFill>
                <a:srgbClr val="FF0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Suora yhdysviiva 51">
              <a:extLst>
                <a:ext uri="{FF2B5EF4-FFF2-40B4-BE49-F238E27FC236}">
                  <a16:creationId xmlns:a16="http://schemas.microsoft.com/office/drawing/2014/main" id="{3C7A43A1-76DC-4FC6-8200-FBAD4816A98C}"/>
                </a:ext>
              </a:extLst>
            </p:cNvPr>
            <p:cNvCxnSpPr/>
            <p:nvPr/>
          </p:nvCxnSpPr>
          <p:spPr>
            <a:xfrm>
              <a:off x="4940172" y="2080373"/>
              <a:ext cx="1367283" cy="0"/>
            </a:xfrm>
            <a:prstGeom prst="line">
              <a:avLst/>
            </a:prstGeom>
            <a:noFill/>
            <a:ln w="38100">
              <a:solidFill>
                <a:srgbClr val="FF0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Suora yhdysviiva 52">
              <a:extLst>
                <a:ext uri="{FF2B5EF4-FFF2-40B4-BE49-F238E27FC236}">
                  <a16:creationId xmlns:a16="http://schemas.microsoft.com/office/drawing/2014/main" id="{4CFCB00C-0E33-4635-A5CC-9F4B75C1B933}"/>
                </a:ext>
              </a:extLst>
            </p:cNvPr>
            <p:cNvCxnSpPr/>
            <p:nvPr/>
          </p:nvCxnSpPr>
          <p:spPr>
            <a:xfrm>
              <a:off x="2838450" y="2973709"/>
              <a:ext cx="3456306" cy="0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8F472D09-F5F9-4872-93CC-AB14884410FA}"/>
              </a:ext>
            </a:extLst>
          </p:cNvPr>
          <p:cNvGrpSpPr>
            <a:grpSpLocks/>
          </p:cNvGrpSpPr>
          <p:nvPr/>
        </p:nvGrpSpPr>
        <p:grpSpPr bwMode="auto">
          <a:xfrm>
            <a:off x="1190625" y="3463925"/>
            <a:ext cx="3605206" cy="241300"/>
            <a:chOff x="63277" y="4618392"/>
            <a:chExt cx="4807389" cy="321310"/>
          </a:xfrm>
        </p:grpSpPr>
        <p:sp>
          <p:nvSpPr>
            <p:cNvPr id="15388" name="Tekstiruutu 611">
              <a:extLst>
                <a:ext uri="{FF2B5EF4-FFF2-40B4-BE49-F238E27FC236}">
                  <a16:creationId xmlns:a16="http://schemas.microsoft.com/office/drawing/2014/main" id="{A9ED9453-19C3-43FA-B9D1-9ECB66F71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7" y="4618392"/>
              <a:ext cx="72729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  <p:sp>
          <p:nvSpPr>
            <p:cNvPr id="15389" name="Tekstiruutu 612">
              <a:extLst>
                <a:ext uri="{FF2B5EF4-FFF2-40B4-BE49-F238E27FC236}">
                  <a16:creationId xmlns:a16="http://schemas.microsoft.com/office/drawing/2014/main" id="{4395E1A7-5B06-4441-85A0-FFE9D3D58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323" y="4634902"/>
              <a:ext cx="74634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</p:grpSp>
      <p:sp>
        <p:nvSpPr>
          <p:cNvPr id="57" name="Tekstiruutu 620">
            <a:extLst>
              <a:ext uri="{FF2B5EF4-FFF2-40B4-BE49-F238E27FC236}">
                <a16:creationId xmlns:a16="http://schemas.microsoft.com/office/drawing/2014/main" id="{27A2907D-F61A-4044-83BC-83269BF2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3654425"/>
            <a:ext cx="10588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900">
                <a:solidFill>
                  <a:srgbClr val="FF00FF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kritické body při navrhování upevnění</a:t>
            </a:r>
          </a:p>
        </p:txBody>
      </p: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58E0F62C-EDC3-44E1-B30F-C17252BD8DC7}"/>
              </a:ext>
            </a:extLst>
          </p:cNvPr>
          <p:cNvCxnSpPr/>
          <p:nvPr/>
        </p:nvCxnSpPr>
        <p:spPr>
          <a:xfrm flipV="1">
            <a:off x="2408238" y="3570288"/>
            <a:ext cx="393700" cy="155575"/>
          </a:xfrm>
          <a:prstGeom prst="straightConnector1">
            <a:avLst/>
          </a:prstGeom>
          <a:ln>
            <a:solidFill>
              <a:srgbClr val="FF00FF"/>
            </a:solidFill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BE030355-AB0F-4364-A2A7-96D0F20448B6}"/>
              </a:ext>
            </a:extLst>
          </p:cNvPr>
          <p:cNvCxnSpPr/>
          <p:nvPr/>
        </p:nvCxnSpPr>
        <p:spPr>
          <a:xfrm flipV="1">
            <a:off x="2408238" y="3570288"/>
            <a:ext cx="742950" cy="155575"/>
          </a:xfrm>
          <a:prstGeom prst="straightConnector1">
            <a:avLst/>
          </a:prstGeom>
          <a:ln>
            <a:solidFill>
              <a:srgbClr val="FF00FF"/>
            </a:solidFill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EDF0B-3E76-BC36-1F31-282874C8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>
            <a:extLst>
              <a:ext uri="{FF2B5EF4-FFF2-40B4-BE49-F238E27FC236}">
                <a16:creationId xmlns:a16="http://schemas.microsoft.com/office/drawing/2014/main" id="{0733DBFE-2A64-37FB-FE5E-CB97FB157994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627460" y="1059656"/>
            <a:ext cx="7671197" cy="3367088"/>
          </a:xfrm>
        </p:spPr>
        <p:txBody>
          <a:bodyPr/>
          <a:lstStyle/>
          <a:p>
            <a:pPr defTabSz="914378" fontAlgn="auto">
              <a:spcAft>
                <a:spcPts val="0"/>
              </a:spcAft>
              <a:buNone/>
              <a:defRPr/>
            </a:pPr>
            <a:r>
              <a:rPr lang="en-US" altLang="pl-PL" sz="1350" dirty="0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694FCDD8-5C72-F9D4-275D-7076C6C93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12772"/>
            <a:ext cx="7886700" cy="507206"/>
          </a:xfrm>
        </p:spPr>
        <p:txBody>
          <a:bodyPr/>
          <a:lstStyle/>
          <a:p>
            <a:pPr>
              <a:defRPr/>
            </a:pPr>
            <a:r>
              <a:rPr lang="pl-PL" altLang="pl-PL" sz="2100" dirty="0">
                <a:solidFill>
                  <a:schemeClr val="tx1"/>
                </a:solidFill>
              </a:rPr>
              <a:t>Detaily nSPB W- svislá spára , panely vodovně</a:t>
            </a:r>
            <a:endParaRPr lang="en-US" altLang="pl-PL" sz="2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7FFFD-9AD9-8B42-2A44-09D648FF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36"/>
          <a:stretch/>
        </p:blipFill>
        <p:spPr>
          <a:xfrm>
            <a:off x="251520" y="1347614"/>
            <a:ext cx="4584540" cy="358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797C2-0FE0-FD72-0086-982149C62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7" r="4478"/>
          <a:stretch/>
        </p:blipFill>
        <p:spPr>
          <a:xfrm>
            <a:off x="4836060" y="1419622"/>
            <a:ext cx="4211960" cy="357986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876DAB3-B27A-2131-AEEF-E9DBAF6167A9}"/>
              </a:ext>
            </a:extLst>
          </p:cNvPr>
          <p:cNvSpPr txBox="1">
            <a:spLocks noChangeArrowheads="1"/>
          </p:cNvSpPr>
          <p:nvPr/>
        </p:nvSpPr>
        <p:spPr>
          <a:xfrm>
            <a:off x="6444208" y="1347614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60 min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0C35E0-FF85-7F9D-4FAD-C69664273EB5}"/>
              </a:ext>
            </a:extLst>
          </p:cNvPr>
          <p:cNvSpPr/>
          <p:nvPr/>
        </p:nvSpPr>
        <p:spPr>
          <a:xfrm>
            <a:off x="2123728" y="206769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2063B9-0E01-82F3-C887-60372776C61F}"/>
              </a:ext>
            </a:extLst>
          </p:cNvPr>
          <p:cNvSpPr/>
          <p:nvPr/>
        </p:nvSpPr>
        <p:spPr>
          <a:xfrm>
            <a:off x="323528" y="3507854"/>
            <a:ext cx="1512168" cy="136815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B97648-26BC-5ED0-FD7D-37129FD22E6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347614"/>
            <a:ext cx="1243558" cy="29118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2516"/>
              </a:buClr>
              <a:buSzTx/>
              <a:buFontTx/>
              <a:buNone/>
              <a:tabLst/>
              <a:defRPr sz="2800" b="1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500" dirty="0">
                <a:solidFill>
                  <a:schemeClr val="accent6">
                    <a:lumMod val="75000"/>
                  </a:schemeClr>
                </a:solidFill>
              </a:rPr>
              <a:t>EI ≤ 120 min</a:t>
            </a:r>
            <a:endParaRPr lang="en-US" altLang="pl-PL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71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83514-BCF3-43D4-8D14-B0ECB945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SzPct val="100000"/>
            </a:pPr>
            <a:r>
              <a:rPr lang="fi-FI" altLang="cs-CZ" sz="21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Protipožární vlny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B98E06C-E79B-4AF1-8CDB-8A6CB808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r="52470" b="5504"/>
          <a:stretch>
            <a:fillRect/>
          </a:stretch>
        </p:blipFill>
        <p:spPr bwMode="auto">
          <a:xfrm>
            <a:off x="1514475" y="3359151"/>
            <a:ext cx="8921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2D55F10-3F87-46D7-8C6A-592375BF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557588"/>
            <a:ext cx="4321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6E180ABC-28A3-4640-BED0-8A2B2C6DCAA1}"/>
              </a:ext>
            </a:extLst>
          </p:cNvPr>
          <p:cNvSpPr txBox="1">
            <a:spLocks/>
          </p:cNvSpPr>
          <p:nvPr/>
        </p:nvSpPr>
        <p:spPr>
          <a:xfrm>
            <a:off x="1614488" y="754062"/>
            <a:ext cx="3906837" cy="13636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Požadované </a:t>
            </a:r>
            <a:r>
              <a:rPr lang="fi-FI" altLang="cs-CZ" sz="12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tloušťky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vrstev vysokohustotní </a:t>
            </a:r>
            <a:r>
              <a:rPr lang="fi-FI" altLang="cs-CZ" sz="12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protipožární vlny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(např. </a:t>
            </a:r>
            <a:r>
              <a:rPr lang="fi-FI" altLang="cs-CZ" sz="12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Paroc FPS 17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nebo ekvivalentní) jsou </a:t>
            </a:r>
            <a:r>
              <a:rPr lang="fi-FI" altLang="cs-CZ" sz="1200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uvedeny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cs-CZ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ve 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výkresech detailů.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Protipožární vlny je možné upevňovat mechanicky: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1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navařovacími kolíky,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1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nebo samovrtnými šrouby s velkými podložkami.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5A9680A0-E97E-4DCE-A896-76E42197AAF3}"/>
              </a:ext>
            </a:extLst>
          </p:cNvPr>
          <p:cNvSpPr txBox="1">
            <a:spLocks/>
          </p:cNvSpPr>
          <p:nvPr/>
        </p:nvSpPr>
        <p:spPr>
          <a:xfrm>
            <a:off x="1614488" y="2151063"/>
            <a:ext cx="6701928" cy="241617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Připevnění vlny je možné realizovat rovněž lepidlem: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Pokud bylo dané lepidlo schváleno pro aplikace požární ochrany (např. </a:t>
            </a:r>
            <a:r>
              <a:rPr lang="fi-FI" altLang="cs-CZ" sz="12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Rockwool CONLIT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glue nebo ekvivalentní).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za předpokladu, že je možné během instalace dodržet pokyn výrobce (např. u běžného lepidla Rockwool CONLIT je instalační teplota v rozmezí </a:t>
            </a:r>
            <a:r>
              <a:rPr lang="fi-FI" altLang="cs-CZ" sz="12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+5 až +30 °C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B9C993E-042C-4562-AED8-DE97093F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 t="7268" b="5504"/>
          <a:stretch>
            <a:fillRect/>
          </a:stretch>
        </p:blipFill>
        <p:spPr bwMode="auto">
          <a:xfrm>
            <a:off x="2406650" y="3359151"/>
            <a:ext cx="982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49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01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1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61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D60C874D-D9AD-0C78-E0B4-A1DB0C1F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466" r="52238" b="1466"/>
          <a:stretch>
            <a:fillRect/>
          </a:stretch>
        </p:blipFill>
        <p:spPr bwMode="auto">
          <a:xfrm>
            <a:off x="1136650" y="1203324"/>
            <a:ext cx="369726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Kuva 54">
            <a:extLst>
              <a:ext uri="{FF2B5EF4-FFF2-40B4-BE49-F238E27FC236}">
                <a16:creationId xmlns:a16="http://schemas.microsoft.com/office/drawing/2014/main" id="{9448C11F-C0B4-4EB7-8744-04FDF685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4"/>
          <a:stretch>
            <a:fillRect/>
          </a:stretch>
        </p:blipFill>
        <p:spPr bwMode="auto">
          <a:xfrm>
            <a:off x="1543050" y="3040063"/>
            <a:ext cx="60563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AD3845-65B0-493A-8CCB-992DB8E8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fi-FI" altLang="cs-CZ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Chování stěny ze sendvičových panelů během požáru</a:t>
            </a:r>
          </a:p>
        </p:txBody>
      </p:sp>
      <p:sp>
        <p:nvSpPr>
          <p:cNvPr id="17412" name="Sisällön paikkamerkki 3">
            <a:extLst>
              <a:ext uri="{FF2B5EF4-FFF2-40B4-BE49-F238E27FC236}">
                <a16:creationId xmlns:a16="http://schemas.microsoft.com/office/drawing/2014/main" id="{58034D31-4B07-47E0-9200-85D868E68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4488" y="811213"/>
            <a:ext cx="537845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altLang="cs-CZ" dirty="0">
                <a:cs typeface="Arial" panose="020B0604020202020204" pitchFamily="34" charset="0"/>
                <a:sym typeface="Arial" panose="020B0604020202020204" pitchFamily="34" charset="0"/>
              </a:rPr>
              <a:t>Horizontální instalace panelů, požár na straně 2</a:t>
            </a:r>
          </a:p>
        </p:txBody>
      </p:sp>
      <p:sp>
        <p:nvSpPr>
          <p:cNvPr id="6" name="Tekstiruutu 685">
            <a:extLst>
              <a:ext uri="{FF2B5EF4-FFF2-40B4-BE49-F238E27FC236}">
                <a16:creationId xmlns:a16="http://schemas.microsoft.com/office/drawing/2014/main" id="{636F5297-99FE-436F-B445-F99F75B754B7}"/>
              </a:ext>
            </a:extLst>
          </p:cNvPr>
          <p:cNvSpPr txBox="1"/>
          <p:nvPr/>
        </p:nvSpPr>
        <p:spPr>
          <a:xfrm>
            <a:off x="6983413" y="2998788"/>
            <a:ext cx="687386" cy="2000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1</a:t>
            </a:r>
          </a:p>
        </p:txBody>
      </p:sp>
      <p:grpSp>
        <p:nvGrpSpPr>
          <p:cNvPr id="17414" name="Ryhmä 21">
            <a:extLst>
              <a:ext uri="{FF2B5EF4-FFF2-40B4-BE49-F238E27FC236}">
                <a16:creationId xmlns:a16="http://schemas.microsoft.com/office/drawing/2014/main" id="{E0B51A1A-FD34-4990-82A1-AD5F4B6BB0FB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3784600"/>
            <a:ext cx="6197600" cy="722313"/>
            <a:chOff x="628650" y="1651281"/>
            <a:chExt cx="8263452" cy="962032"/>
          </a:xfrm>
        </p:grpSpPr>
        <p:pic>
          <p:nvPicPr>
            <p:cNvPr id="9" name="Kuva 8" descr="Kokko tasaisella täytöllä">
              <a:extLst>
                <a:ext uri="{FF2B5EF4-FFF2-40B4-BE49-F238E27FC236}">
                  <a16:creationId xmlns:a16="http://schemas.microsoft.com/office/drawing/2014/main" id="{DF23EF93-D109-407A-B67E-2CA63CF77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628650" y="1651281"/>
              <a:ext cx="687916" cy="962032"/>
            </a:xfrm>
            <a:prstGeom prst="ellipse">
              <a:avLst/>
            </a:prstGeom>
          </p:spPr>
        </p:pic>
        <p:pic>
          <p:nvPicPr>
            <p:cNvPr id="10" name="Kuva 9" descr="Kokko tasaisella täytöllä">
              <a:extLst>
                <a:ext uri="{FF2B5EF4-FFF2-40B4-BE49-F238E27FC236}">
                  <a16:creationId xmlns:a16="http://schemas.microsoft.com/office/drawing/2014/main" id="{23A1F9B0-FE26-4F2E-A373-3CC732937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1316566" y="1651281"/>
              <a:ext cx="690032" cy="962032"/>
            </a:xfrm>
            <a:prstGeom prst="ellipse">
              <a:avLst/>
            </a:prstGeom>
          </p:spPr>
        </p:pic>
        <p:pic>
          <p:nvPicPr>
            <p:cNvPr id="11" name="Kuva 10" descr="Kokko tasaisella täytöllä">
              <a:extLst>
                <a:ext uri="{FF2B5EF4-FFF2-40B4-BE49-F238E27FC236}">
                  <a16:creationId xmlns:a16="http://schemas.microsoft.com/office/drawing/2014/main" id="{2B012C0B-A329-4C59-A9D1-F8258C0F0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2006598" y="1651281"/>
              <a:ext cx="687915" cy="962032"/>
            </a:xfrm>
            <a:prstGeom prst="ellipse">
              <a:avLst/>
            </a:prstGeom>
          </p:spPr>
        </p:pic>
        <p:pic>
          <p:nvPicPr>
            <p:cNvPr id="12" name="Kuva 11" descr="Kokko tasaisella täytöllä">
              <a:extLst>
                <a:ext uri="{FF2B5EF4-FFF2-40B4-BE49-F238E27FC236}">
                  <a16:creationId xmlns:a16="http://schemas.microsoft.com/office/drawing/2014/main" id="{63AFF6DA-9249-414C-A87E-3052F20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2694513" y="1651281"/>
              <a:ext cx="687916" cy="962032"/>
            </a:xfrm>
            <a:prstGeom prst="ellipse">
              <a:avLst/>
            </a:prstGeom>
          </p:spPr>
        </p:pic>
        <p:pic>
          <p:nvPicPr>
            <p:cNvPr id="13" name="Kuva 12" descr="Kokko tasaisella täytöllä">
              <a:extLst>
                <a:ext uri="{FF2B5EF4-FFF2-40B4-BE49-F238E27FC236}">
                  <a16:creationId xmlns:a16="http://schemas.microsoft.com/office/drawing/2014/main" id="{66231E52-20A8-45A0-AF15-CDB2FF2C9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3382429" y="1651281"/>
              <a:ext cx="690032" cy="962032"/>
            </a:xfrm>
            <a:prstGeom prst="ellipse">
              <a:avLst/>
            </a:prstGeom>
          </p:spPr>
        </p:pic>
        <p:pic>
          <p:nvPicPr>
            <p:cNvPr id="14" name="Kuva 13" descr="Kokko tasaisella täytöllä">
              <a:extLst>
                <a:ext uri="{FF2B5EF4-FFF2-40B4-BE49-F238E27FC236}">
                  <a16:creationId xmlns:a16="http://schemas.microsoft.com/office/drawing/2014/main" id="{F077C24C-0216-4770-99DF-AE6D753EC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4072461" y="1651281"/>
              <a:ext cx="687915" cy="962032"/>
            </a:xfrm>
            <a:prstGeom prst="ellipse">
              <a:avLst/>
            </a:prstGeom>
          </p:spPr>
        </p:pic>
        <p:pic>
          <p:nvPicPr>
            <p:cNvPr id="15" name="Kuva 14" descr="Kokko tasaisella täytöllä">
              <a:extLst>
                <a:ext uri="{FF2B5EF4-FFF2-40B4-BE49-F238E27FC236}">
                  <a16:creationId xmlns:a16="http://schemas.microsoft.com/office/drawing/2014/main" id="{73F69664-AEA8-4DBE-8586-BDB92D396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4760376" y="1651281"/>
              <a:ext cx="687916" cy="962032"/>
            </a:xfrm>
            <a:prstGeom prst="ellipse">
              <a:avLst/>
            </a:prstGeom>
          </p:spPr>
        </p:pic>
        <p:pic>
          <p:nvPicPr>
            <p:cNvPr id="16" name="Kuva 15" descr="Kokko tasaisella täytöllä">
              <a:extLst>
                <a:ext uri="{FF2B5EF4-FFF2-40B4-BE49-F238E27FC236}">
                  <a16:creationId xmlns:a16="http://schemas.microsoft.com/office/drawing/2014/main" id="{DB80E2B7-150F-46A7-9409-5EEA87781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5448292" y="1651281"/>
              <a:ext cx="690032" cy="962032"/>
            </a:xfrm>
            <a:prstGeom prst="ellipse">
              <a:avLst/>
            </a:prstGeom>
          </p:spPr>
        </p:pic>
        <p:pic>
          <p:nvPicPr>
            <p:cNvPr id="17" name="Kuva 16" descr="Kokko tasaisella täytöllä">
              <a:extLst>
                <a:ext uri="{FF2B5EF4-FFF2-40B4-BE49-F238E27FC236}">
                  <a16:creationId xmlns:a16="http://schemas.microsoft.com/office/drawing/2014/main" id="{5BA39CE0-ECB8-4A34-A104-E5F423DCD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6138324" y="1651281"/>
              <a:ext cx="687915" cy="962032"/>
            </a:xfrm>
            <a:prstGeom prst="ellipse">
              <a:avLst/>
            </a:prstGeom>
          </p:spPr>
        </p:pic>
        <p:pic>
          <p:nvPicPr>
            <p:cNvPr id="18" name="Kuva 17" descr="Kokko tasaisella täytöllä">
              <a:extLst>
                <a:ext uri="{FF2B5EF4-FFF2-40B4-BE49-F238E27FC236}">
                  <a16:creationId xmlns:a16="http://schemas.microsoft.com/office/drawing/2014/main" id="{5F89DE23-4DDB-4AB6-9060-95F1E4929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6826239" y="1651281"/>
              <a:ext cx="687916" cy="962032"/>
            </a:xfrm>
            <a:prstGeom prst="ellipse">
              <a:avLst/>
            </a:prstGeom>
          </p:spPr>
        </p:pic>
        <p:pic>
          <p:nvPicPr>
            <p:cNvPr id="19" name="Kuva 18" descr="Kokko tasaisella täytöllä">
              <a:extLst>
                <a:ext uri="{FF2B5EF4-FFF2-40B4-BE49-F238E27FC236}">
                  <a16:creationId xmlns:a16="http://schemas.microsoft.com/office/drawing/2014/main" id="{19B12C3C-C6EB-4B5C-A7F8-0C75F39AC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7514155" y="1651281"/>
              <a:ext cx="690032" cy="962032"/>
            </a:xfrm>
            <a:prstGeom prst="ellipse">
              <a:avLst/>
            </a:prstGeom>
          </p:spPr>
        </p:pic>
        <p:pic>
          <p:nvPicPr>
            <p:cNvPr id="20" name="Kuva 19" descr="Kokko tasaisella täytöllä">
              <a:extLst>
                <a:ext uri="{FF2B5EF4-FFF2-40B4-BE49-F238E27FC236}">
                  <a16:creationId xmlns:a16="http://schemas.microsoft.com/office/drawing/2014/main" id="{8D90FC36-4D50-436A-A815-41D837543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6162" t="831" r="27388" b="34013"/>
            <a:stretch/>
          </p:blipFill>
          <p:spPr>
            <a:xfrm>
              <a:off x="8204187" y="1651281"/>
              <a:ext cx="687915" cy="962032"/>
            </a:xfrm>
            <a:prstGeom prst="ellipse">
              <a:avLst/>
            </a:prstGeom>
          </p:spPr>
        </p:pic>
      </p:grpSp>
      <p:grpSp>
        <p:nvGrpSpPr>
          <p:cNvPr id="17415" name="Ryhmä 41">
            <a:extLst>
              <a:ext uri="{FF2B5EF4-FFF2-40B4-BE49-F238E27FC236}">
                <a16:creationId xmlns:a16="http://schemas.microsoft.com/office/drawing/2014/main" id="{9A555E3F-8CCE-4584-A3C4-18036B524A6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1471613"/>
            <a:ext cx="2657475" cy="1339850"/>
            <a:chOff x="5574634" y="3650174"/>
            <a:chExt cx="3544139" cy="1786154"/>
          </a:xfrm>
        </p:grpSpPr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0AAE6A91-8616-4591-B0C6-32C9F5AAC604}"/>
                </a:ext>
              </a:extLst>
            </p:cNvPr>
            <p:cNvCxnSpPr>
              <a:cxnSpLocks/>
            </p:cNvCxnSpPr>
            <p:nvPr/>
          </p:nvCxnSpPr>
          <p:spPr>
            <a:xfrm>
              <a:off x="5576752" y="5199303"/>
              <a:ext cx="50388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7E3DD40A-1A91-4F0D-B01E-0623459CE9AA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34" y="4528436"/>
              <a:ext cx="503886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A5308282-CC88-49E6-943C-5551C1F5D058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34" y="3887199"/>
              <a:ext cx="5038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Sisällön paikkamerkki 3">
              <a:extLst>
                <a:ext uri="{FF2B5EF4-FFF2-40B4-BE49-F238E27FC236}">
                  <a16:creationId xmlns:a16="http://schemas.microsoft.com/office/drawing/2014/main" id="{5BECB387-8A6D-4B16-8419-721ACB6A4873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3650174"/>
              <a:ext cx="2993675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Velmi vysoká teplota, 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ztráta pevnosti, nefunkční</a:t>
              </a:r>
            </a:p>
          </p:txBody>
        </p:sp>
        <p:sp>
          <p:nvSpPr>
            <p:cNvPr id="30" name="Sisällön paikkamerkki 3">
              <a:extLst>
                <a:ext uri="{FF2B5EF4-FFF2-40B4-BE49-F238E27FC236}">
                  <a16:creationId xmlns:a16="http://schemas.microsoft.com/office/drawing/2014/main" id="{0183AA5F-435A-4D15-B6C6-3BA978658A7A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4291411"/>
              <a:ext cx="3040253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Středně vysoká teplota, 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snížená pevnost, částečně funkční</a:t>
              </a:r>
            </a:p>
          </p:txBody>
        </p:sp>
        <p:sp>
          <p:nvSpPr>
            <p:cNvPr id="34" name="Sisällön paikkamerkki 3">
              <a:extLst>
                <a:ext uri="{FF2B5EF4-FFF2-40B4-BE49-F238E27FC236}">
                  <a16:creationId xmlns:a16="http://schemas.microsoft.com/office/drawing/2014/main" id="{C3F3EF9B-9AB5-467D-B319-67890331AC93}"/>
                </a:ext>
              </a:extLst>
            </p:cNvPr>
            <p:cNvSpPr txBox="1">
              <a:spLocks/>
            </p:cNvSpPr>
            <p:nvPr/>
          </p:nvSpPr>
          <p:spPr>
            <a:xfrm>
              <a:off x="6078520" y="4962278"/>
              <a:ext cx="2993675" cy="474050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Teplota se blíží pokojové,</a:t>
              </a:r>
            </a:p>
            <a:p>
              <a:pPr eaLnBrk="1" hangingPunct="1">
                <a:lnSpc>
                  <a:spcPct val="90000"/>
                </a:lnSpc>
                <a:buSzPct val="100000"/>
              </a:pPr>
              <a:r>
                <a:rPr lang="fi-FI" altLang="cs-CZ" sz="10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plná pevnost a plná účinnost</a:t>
              </a:r>
            </a:p>
          </p:txBody>
        </p:sp>
      </p:grpSp>
      <p:sp>
        <p:nvSpPr>
          <p:cNvPr id="38" name="Tekstiruutu 685">
            <a:extLst>
              <a:ext uri="{FF2B5EF4-FFF2-40B4-BE49-F238E27FC236}">
                <a16:creationId xmlns:a16="http://schemas.microsoft.com/office/drawing/2014/main" id="{EEAEA99B-EF69-4650-9B6C-60D645BA5119}"/>
              </a:ext>
            </a:extLst>
          </p:cNvPr>
          <p:cNvSpPr txBox="1"/>
          <p:nvPr/>
        </p:nvSpPr>
        <p:spPr>
          <a:xfrm>
            <a:off x="3722688" y="3648075"/>
            <a:ext cx="1644650" cy="200025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fi-FI" altLang="cs-CZ" sz="1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Přetlak od požáru</a:t>
            </a:r>
          </a:p>
        </p:txBody>
      </p:sp>
      <p:sp>
        <p:nvSpPr>
          <p:cNvPr id="41" name="Tekstiruutu 686">
            <a:extLst>
              <a:ext uri="{FF2B5EF4-FFF2-40B4-BE49-F238E27FC236}">
                <a16:creationId xmlns:a16="http://schemas.microsoft.com/office/drawing/2014/main" id="{5EE340E5-C30A-4052-809A-008D7DCA39AE}"/>
              </a:ext>
            </a:extLst>
          </p:cNvPr>
          <p:cNvSpPr txBox="1"/>
          <p:nvPr/>
        </p:nvSpPr>
        <p:spPr>
          <a:xfrm>
            <a:off x="6983413" y="3481388"/>
            <a:ext cx="615950" cy="198437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cs-CZ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fi-FI" altLang="cs-CZ" sz="1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trana 2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BE9F6B9B-DC85-40E0-8F74-4A39BE53D8A1}"/>
              </a:ext>
            </a:extLst>
          </p:cNvPr>
          <p:cNvSpPr/>
          <p:nvPr/>
        </p:nvSpPr>
        <p:spPr>
          <a:xfrm>
            <a:off x="2811463" y="3346450"/>
            <a:ext cx="363537" cy="24288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0455534E-59CE-4879-B71E-2B72C66657A6}"/>
              </a:ext>
            </a:extLst>
          </p:cNvPr>
          <p:cNvSpPr/>
          <p:nvPr/>
        </p:nvSpPr>
        <p:spPr>
          <a:xfrm>
            <a:off x="938213" y="1066800"/>
            <a:ext cx="4168775" cy="205263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D06BAD7-C590-43BC-9EFD-523A57235961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455738"/>
            <a:ext cx="2595562" cy="1387475"/>
            <a:chOff x="2832735" y="2008822"/>
            <a:chExt cx="3462020" cy="1849755"/>
          </a:xfrm>
        </p:grpSpPr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4431E354-6836-484E-97F1-92FA30DE53DD}"/>
                </a:ext>
              </a:extLst>
            </p:cNvPr>
            <p:cNvCxnSpPr/>
            <p:nvPr/>
          </p:nvCxnSpPr>
          <p:spPr>
            <a:xfrm>
              <a:off x="2832735" y="2078663"/>
              <a:ext cx="3455668" cy="0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uora yhdysviiva 38">
              <a:extLst>
                <a:ext uri="{FF2B5EF4-FFF2-40B4-BE49-F238E27FC236}">
                  <a16:creationId xmlns:a16="http://schemas.microsoft.com/office/drawing/2014/main" id="{70A29E61-1558-46B1-9AD8-BACCD9C7CCAF}"/>
                </a:ext>
              </a:extLst>
            </p:cNvPr>
            <p:cNvCxnSpPr/>
            <p:nvPr/>
          </p:nvCxnSpPr>
          <p:spPr>
            <a:xfrm>
              <a:off x="4338237" y="2097712"/>
              <a:ext cx="0" cy="1043397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uora yhdysviiva 39">
              <a:extLst>
                <a:ext uri="{FF2B5EF4-FFF2-40B4-BE49-F238E27FC236}">
                  <a16:creationId xmlns:a16="http://schemas.microsoft.com/office/drawing/2014/main" id="{3AE126D9-9672-4785-99ED-034B1E9D1B9E}"/>
                </a:ext>
              </a:extLst>
            </p:cNvPr>
            <p:cNvCxnSpPr/>
            <p:nvPr/>
          </p:nvCxnSpPr>
          <p:spPr>
            <a:xfrm>
              <a:off x="4808309" y="2097712"/>
              <a:ext cx="0" cy="1043397"/>
            </a:xfrm>
            <a:prstGeom prst="line">
              <a:avLst/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Suorakulmio: Pyöristetyt kulmat 42">
              <a:extLst>
                <a:ext uri="{FF2B5EF4-FFF2-40B4-BE49-F238E27FC236}">
                  <a16:creationId xmlns:a16="http://schemas.microsoft.com/office/drawing/2014/main" id="{6640E326-0C4F-4C6A-A98A-D3C06D6900B6}"/>
                </a:ext>
              </a:extLst>
            </p:cNvPr>
            <p:cNvSpPr/>
            <p:nvPr/>
          </p:nvSpPr>
          <p:spPr>
            <a:xfrm>
              <a:off x="4141315" y="2999309"/>
              <a:ext cx="861799" cy="859268"/>
            </a:xfrm>
            <a:prstGeom prst="roundRect">
              <a:avLst>
                <a:gd name="adj" fmla="val 5771"/>
              </a:avLst>
            </a:prstGeom>
            <a:noFill/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350"/>
            </a:p>
          </p:txBody>
        </p:sp>
        <p:cxnSp>
          <p:nvCxnSpPr>
            <p:cNvPr id="44" name="Suora yhdysviiva 43">
              <a:extLst>
                <a:ext uri="{FF2B5EF4-FFF2-40B4-BE49-F238E27FC236}">
                  <a16:creationId xmlns:a16="http://schemas.microsoft.com/office/drawing/2014/main" id="{63B0BEC8-6F33-4502-A3FE-C63FE5896193}"/>
                </a:ext>
              </a:extLst>
            </p:cNvPr>
            <p:cNvCxnSpPr/>
            <p:nvPr/>
          </p:nvCxnSpPr>
          <p:spPr>
            <a:xfrm>
              <a:off x="2839087" y="2961213"/>
              <a:ext cx="3455668" cy="0"/>
            </a:xfrm>
            <a:prstGeom prst="line">
              <a:avLst/>
            </a:prstGeom>
            <a:noFill/>
            <a:ln w="38100">
              <a:solidFill>
                <a:srgbClr val="FF00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3A9097AE-8D97-427E-87F1-4E6A41FA3701}"/>
                </a:ext>
              </a:extLst>
            </p:cNvPr>
            <p:cNvCxnSpPr/>
            <p:nvPr/>
          </p:nvCxnSpPr>
          <p:spPr>
            <a:xfrm>
              <a:off x="4338237" y="2008822"/>
              <a:ext cx="0" cy="55027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E8BE1DCA-A598-476D-83CF-EBFC2D4947C4}"/>
                </a:ext>
              </a:extLst>
            </p:cNvPr>
            <p:cNvCxnSpPr/>
            <p:nvPr/>
          </p:nvCxnSpPr>
          <p:spPr>
            <a:xfrm>
              <a:off x="4801958" y="2008822"/>
              <a:ext cx="0" cy="55027"/>
            </a:xfrm>
            <a:prstGeom prst="line">
              <a:avLst/>
            </a:prstGeom>
            <a:noFill/>
            <a:ln w="38100">
              <a:solidFill>
                <a:srgbClr val="0000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34FDD8C2-F844-498B-ABF1-8EED1B9B8C99}"/>
              </a:ext>
            </a:extLst>
          </p:cNvPr>
          <p:cNvCxnSpPr/>
          <p:nvPr/>
        </p:nvCxnSpPr>
        <p:spPr>
          <a:xfrm flipV="1">
            <a:off x="2992438" y="3119438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6236420C-B0E7-4217-A0FE-1870A9BE93B6}"/>
              </a:ext>
            </a:extLst>
          </p:cNvPr>
          <p:cNvGrpSpPr>
            <a:grpSpLocks/>
          </p:cNvGrpSpPr>
          <p:nvPr/>
        </p:nvGrpSpPr>
        <p:grpSpPr bwMode="auto">
          <a:xfrm>
            <a:off x="1228727" y="1395413"/>
            <a:ext cx="3559296" cy="239712"/>
            <a:chOff x="116198" y="4618392"/>
            <a:chExt cx="4746176" cy="321310"/>
          </a:xfrm>
        </p:grpSpPr>
        <p:sp>
          <p:nvSpPr>
            <p:cNvPr id="17432" name="Tekstiruutu 611">
              <a:extLst>
                <a:ext uri="{FF2B5EF4-FFF2-40B4-BE49-F238E27FC236}">
                  <a16:creationId xmlns:a16="http://schemas.microsoft.com/office/drawing/2014/main" id="{7F534BF7-8B26-4B6F-9E66-C18C070E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198" y="4618392"/>
              <a:ext cx="69977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  <p:sp>
          <p:nvSpPr>
            <p:cNvPr id="17433" name="Tekstiruutu 612">
              <a:extLst>
                <a:ext uri="{FF2B5EF4-FFF2-40B4-BE49-F238E27FC236}">
                  <a16:creationId xmlns:a16="http://schemas.microsoft.com/office/drawing/2014/main" id="{AA3BB888-E942-452E-A0BC-4CB09AF50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75" y="4634902"/>
              <a:ext cx="7570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 dirty="0">
                  <a:solidFill>
                    <a:srgbClr val="7030A0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zatížení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401E75C-3225-487E-8D95-216498B1B128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1517650"/>
            <a:ext cx="1968500" cy="1169988"/>
            <a:chOff x="3260407" y="2648902"/>
            <a:chExt cx="2623185" cy="1560195"/>
          </a:xfrm>
        </p:grpSpPr>
        <p:sp>
          <p:nvSpPr>
            <p:cNvPr id="17427" name="Tekstiruutu 615">
              <a:extLst>
                <a:ext uri="{FF2B5EF4-FFF2-40B4-BE49-F238E27FC236}">
                  <a16:creationId xmlns:a16="http://schemas.microsoft.com/office/drawing/2014/main" id="{3F079617-7A7F-4BC8-ACB1-C984D92AD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407" y="3696652"/>
              <a:ext cx="1918810" cy="51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i-FI" altLang="cs-CZ" sz="900">
                  <a:solidFill>
                    <a:srgbClr val="FF00FF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Arial" panose="020B0604020202020204" pitchFamily="34" charset="0"/>
                </a:rPr>
                <a:t>kritické body při navrhování upevnění</a:t>
              </a:r>
            </a:p>
          </p:txBody>
        </p:sp>
        <p:cxnSp>
          <p:nvCxnSpPr>
            <p:cNvPr id="51" name="Suora nuoliyhdysviiva 50">
              <a:extLst>
                <a:ext uri="{FF2B5EF4-FFF2-40B4-BE49-F238E27FC236}">
                  <a16:creationId xmlns:a16="http://schemas.microsoft.com/office/drawing/2014/main" id="{05620A43-73EE-4104-B4C7-C857469E77FB}"/>
                </a:ext>
              </a:extLst>
            </p:cNvPr>
            <p:cNvCxnSpPr/>
            <p:nvPr/>
          </p:nvCxnSpPr>
          <p:spPr>
            <a:xfrm flipV="1">
              <a:off x="4859704" y="2648902"/>
              <a:ext cx="535214" cy="1128337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uora nuoliyhdysviiva 51">
              <a:extLst>
                <a:ext uri="{FF2B5EF4-FFF2-40B4-BE49-F238E27FC236}">
                  <a16:creationId xmlns:a16="http://schemas.microsoft.com/office/drawing/2014/main" id="{C6B8E799-1279-472F-A557-C00576E52DAB}"/>
                </a:ext>
              </a:extLst>
            </p:cNvPr>
            <p:cNvCxnSpPr/>
            <p:nvPr/>
          </p:nvCxnSpPr>
          <p:spPr>
            <a:xfrm flipV="1">
              <a:off x="4859704" y="2655254"/>
              <a:ext cx="992156" cy="1126219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uora nuoliyhdysviiva 52">
              <a:extLst>
                <a:ext uri="{FF2B5EF4-FFF2-40B4-BE49-F238E27FC236}">
                  <a16:creationId xmlns:a16="http://schemas.microsoft.com/office/drawing/2014/main" id="{B2B090DB-C1C6-466E-800A-63D9C9F1C03C}"/>
                </a:ext>
              </a:extLst>
            </p:cNvPr>
            <p:cNvCxnSpPr/>
            <p:nvPr/>
          </p:nvCxnSpPr>
          <p:spPr>
            <a:xfrm flipV="1">
              <a:off x="4859704" y="3557075"/>
              <a:ext cx="556368" cy="220163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uora nuoliyhdysviiva 53">
              <a:extLst>
                <a:ext uri="{FF2B5EF4-FFF2-40B4-BE49-F238E27FC236}">
                  <a16:creationId xmlns:a16="http://schemas.microsoft.com/office/drawing/2014/main" id="{5CC675C7-23DD-4D91-9A5F-D341010FD6CB}"/>
                </a:ext>
              </a:extLst>
            </p:cNvPr>
            <p:cNvCxnSpPr/>
            <p:nvPr/>
          </p:nvCxnSpPr>
          <p:spPr>
            <a:xfrm flipV="1">
              <a:off x="4859704" y="3557075"/>
              <a:ext cx="1023888" cy="220163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kstiruutu 703">
            <a:extLst>
              <a:ext uri="{FF2B5EF4-FFF2-40B4-BE49-F238E27FC236}">
                <a16:creationId xmlns:a16="http://schemas.microsoft.com/office/drawing/2014/main" id="{4FC704FF-85D0-48EE-9A8C-E5D56D6F7C40}"/>
              </a:ext>
            </a:extLst>
          </p:cNvPr>
          <p:cNvSpPr txBox="1"/>
          <p:nvPr/>
        </p:nvSpPr>
        <p:spPr>
          <a:xfrm>
            <a:off x="3252952" y="3400798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Up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 po ztrátě únosnosti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kstiruutu 703">
            <a:extLst>
              <a:ext uri="{FF2B5EF4-FFF2-40B4-BE49-F238E27FC236}">
                <a16:creationId xmlns:a16="http://schemas.microsoft.com/office/drawing/2014/main" id="{031363E4-3B45-4255-8840-A4E74471126E}"/>
              </a:ext>
            </a:extLst>
          </p:cNvPr>
          <p:cNvSpPr txBox="1"/>
          <p:nvPr/>
        </p:nvSpPr>
        <p:spPr>
          <a:xfrm>
            <a:off x="3252968" y="3176554"/>
            <a:ext cx="2509242" cy="215561"/>
          </a:xfrm>
          <a:prstGeom prst="rect">
            <a:avLst/>
          </a:prstGeom>
          <a:noFill/>
          <a:ln w="6350">
            <a:noFill/>
          </a:ln>
        </p:spPr>
        <p:txBody>
          <a:bodyPr spcFirstLastPara="1" lIns="68580" tIns="34290" rIns="68580" bIns="34290">
            <a:prstTxWarp prst="textArchUp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Ocelový plech, který se chová jako řetězovka</a:t>
            </a:r>
            <a:endParaRPr lang="fi-FI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uva 21">
            <a:extLst>
              <a:ext uri="{FF2B5EF4-FFF2-40B4-BE49-F238E27FC236}">
                <a16:creationId xmlns:a16="http://schemas.microsoft.com/office/drawing/2014/main" id="{DDC80480-DDA0-4220-83F3-D47E5A81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 t="1466" r="613" b="1466"/>
          <a:stretch>
            <a:fillRect/>
          </a:stretch>
        </p:blipFill>
        <p:spPr bwMode="auto">
          <a:xfrm>
            <a:off x="1411288" y="1811338"/>
            <a:ext cx="4419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E7E71E7-EAAB-4664-8396-445587E7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Svislá spára sendvičových panelů</a:t>
            </a:r>
            <a:endParaRPr lang="fi-FI" altLang="cs-CZ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FD638E29-E632-43B0-84B5-7CB5A9D9CE59}"/>
              </a:ext>
            </a:extLst>
          </p:cNvPr>
          <p:cNvCxnSpPr>
            <a:cxnSpLocks/>
          </p:cNvCxnSpPr>
          <p:nvPr/>
        </p:nvCxnSpPr>
        <p:spPr>
          <a:xfrm>
            <a:off x="3384550" y="2936875"/>
            <a:ext cx="0" cy="107950"/>
          </a:xfrm>
          <a:prstGeom prst="line">
            <a:avLst/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605" name="Ryhmä 22">
            <a:extLst>
              <a:ext uri="{FF2B5EF4-FFF2-40B4-BE49-F238E27FC236}">
                <a16:creationId xmlns:a16="http://schemas.microsoft.com/office/drawing/2014/main" id="{F64D3A33-8984-406E-9FD2-40FE91883812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3751263"/>
            <a:ext cx="2433637" cy="728662"/>
            <a:chOff x="1213302" y="5000838"/>
            <a:chExt cx="3245039" cy="971437"/>
          </a:xfrm>
        </p:grpSpPr>
        <p:pic>
          <p:nvPicPr>
            <p:cNvPr id="12" name="Kuva 11" descr="Kokko tasaisella täytöllä">
              <a:extLst>
                <a:ext uri="{FF2B5EF4-FFF2-40B4-BE49-F238E27FC236}">
                  <a16:creationId xmlns:a16="http://schemas.microsoft.com/office/drawing/2014/main" id="{D8FB1020-29BA-4618-B663-87D471F4F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1213302" y="5000838"/>
              <a:ext cx="687956" cy="962971"/>
            </a:xfrm>
            <a:prstGeom prst="ellipse">
              <a:avLst/>
            </a:prstGeom>
          </p:spPr>
        </p:pic>
        <p:pic>
          <p:nvPicPr>
            <p:cNvPr id="13" name="Kuva 12" descr="Kokko tasaisella täytöllä">
              <a:extLst>
                <a:ext uri="{FF2B5EF4-FFF2-40B4-BE49-F238E27FC236}">
                  <a16:creationId xmlns:a16="http://schemas.microsoft.com/office/drawing/2014/main" id="{678691B8-8D3D-44FC-98B7-C137E939E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2491843" y="5009304"/>
              <a:ext cx="687956" cy="962971"/>
            </a:xfrm>
            <a:prstGeom prst="ellipse">
              <a:avLst/>
            </a:prstGeom>
          </p:spPr>
        </p:pic>
        <p:pic>
          <p:nvPicPr>
            <p:cNvPr id="14" name="Kuva 13" descr="Kokko tasaisella täytöllä">
              <a:extLst>
                <a:ext uri="{FF2B5EF4-FFF2-40B4-BE49-F238E27FC236}">
                  <a16:creationId xmlns:a16="http://schemas.microsoft.com/office/drawing/2014/main" id="{FF0F024E-2DDA-42BA-99EA-EED027AB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162" t="831" r="27388" b="34013"/>
            <a:stretch/>
          </p:blipFill>
          <p:spPr>
            <a:xfrm>
              <a:off x="3770385" y="5009304"/>
              <a:ext cx="687956" cy="962971"/>
            </a:xfrm>
            <a:prstGeom prst="ellipse">
              <a:avLst/>
            </a:prstGeom>
          </p:spPr>
        </p:pic>
      </p:grp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1D337AB5-D77C-48AE-A56E-98FAA053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720725"/>
            <a:ext cx="5915025" cy="12080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Posuďte</a:t>
            </a:r>
            <a:r>
              <a:rPr lang="fi-FI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 následující jednoduch</a:t>
            </a:r>
            <a:r>
              <a:rPr lang="cs-CZ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ý</a:t>
            </a:r>
            <a:r>
              <a:rPr lang="fi-FI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 svisl</a:t>
            </a:r>
            <a:r>
              <a:rPr lang="cs-CZ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ý</a:t>
            </a:r>
            <a:r>
              <a:rPr lang="fi-FI" altLang="cs-CZ" sz="1300" dirty="0">
                <a:cs typeface="Arial" panose="020B0604020202020204" pitchFamily="34" charset="0"/>
                <a:sym typeface="Arial" panose="020B0604020202020204" pitchFamily="34" charset="0"/>
              </a:rPr>
              <a:t> spoj horizontálně instalovaných panelů</a:t>
            </a:r>
          </a:p>
          <a:p>
            <a:pPr marL="446088" indent="-446088">
              <a:buClrTx/>
              <a:buSzPct val="100000"/>
              <a:buFont typeface="Arial" panose="020B0604020202020204" pitchFamily="34" charset="0"/>
              <a:buNone/>
            </a:pPr>
            <a:r>
              <a:rPr lang="fi-FI" altLang="cs-CZ" sz="1300" dirty="0"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fi-FI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Pokud </a:t>
            </a:r>
            <a:r>
              <a:rPr lang="cs-CZ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se nezamezí </a:t>
            </a:r>
            <a:r>
              <a:rPr lang="fi-FI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ohýbání dlouhých šroubů v panelech, mohou se konce panelů od sebe oddělit, což potenciálně vede k</a:t>
            </a:r>
            <a:r>
              <a:rPr lang="cs-CZ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 </a:t>
            </a:r>
            <a:r>
              <a:rPr lang="fi-FI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předčasné ztrátě dělicí funkce požárního úseku</a:t>
            </a:r>
            <a:r>
              <a:rPr lang="cs-CZ" altLang="cs-CZ" sz="1300" b="1" dirty="0"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fi-FI" altLang="cs-CZ" sz="1300" b="1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6079B1FA-51F7-4FD8-9740-EC492168B044}"/>
              </a:ext>
            </a:extLst>
          </p:cNvPr>
          <p:cNvSpPr/>
          <p:nvPr/>
        </p:nvSpPr>
        <p:spPr>
          <a:xfrm>
            <a:off x="3219450" y="2933700"/>
            <a:ext cx="728663" cy="728663"/>
          </a:xfrm>
          <a:prstGeom prst="roundRect">
            <a:avLst>
              <a:gd name="adj" fmla="val 3690"/>
            </a:avLst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ECEECACD-0B1D-4AE8-ADD5-34EB817BC123}"/>
              </a:ext>
            </a:extLst>
          </p:cNvPr>
          <p:cNvCxnSpPr/>
          <p:nvPr/>
        </p:nvCxnSpPr>
        <p:spPr>
          <a:xfrm>
            <a:off x="1920875" y="2160588"/>
            <a:ext cx="1431925" cy="0"/>
          </a:xfrm>
          <a:prstGeom prst="line">
            <a:avLst/>
          </a:prstGeom>
          <a:ln w="38100"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DA19F03E-A6F9-411C-8240-E41B003D5EAE}"/>
              </a:ext>
            </a:extLst>
          </p:cNvPr>
          <p:cNvCxnSpPr/>
          <p:nvPr/>
        </p:nvCxnSpPr>
        <p:spPr>
          <a:xfrm>
            <a:off x="3811588" y="2160588"/>
            <a:ext cx="1431925" cy="0"/>
          </a:xfrm>
          <a:prstGeom prst="line">
            <a:avLst/>
          </a:prstGeom>
          <a:ln w="38100"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9179DA6-02F1-47AB-A621-8CD2221FF467}"/>
              </a:ext>
            </a:extLst>
          </p:cNvPr>
          <p:cNvCxnSpPr/>
          <p:nvPr/>
        </p:nvCxnSpPr>
        <p:spPr>
          <a:xfrm>
            <a:off x="1928813" y="2905125"/>
            <a:ext cx="1431925" cy="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BB1FEFBE-8A06-4AD2-AC41-F051BF3BA47C}"/>
              </a:ext>
            </a:extLst>
          </p:cNvPr>
          <p:cNvCxnSpPr/>
          <p:nvPr/>
        </p:nvCxnSpPr>
        <p:spPr>
          <a:xfrm>
            <a:off x="3806825" y="2905125"/>
            <a:ext cx="1431925" cy="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FD3DF238-51E0-47A3-A03C-90C2B0898571}"/>
              </a:ext>
            </a:extLst>
          </p:cNvPr>
          <p:cNvCxnSpPr/>
          <p:nvPr/>
        </p:nvCxnSpPr>
        <p:spPr>
          <a:xfrm flipH="1">
            <a:off x="1501775" y="2160588"/>
            <a:ext cx="350838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iruutu 508">
            <a:extLst>
              <a:ext uri="{FF2B5EF4-FFF2-40B4-BE49-F238E27FC236}">
                <a16:creationId xmlns:a16="http://schemas.microsoft.com/office/drawing/2014/main" id="{2636DE2F-91D1-4187-8225-0AAA967170E4}"/>
              </a:ext>
            </a:extLst>
          </p:cNvPr>
          <p:cNvSpPr txBox="1"/>
          <p:nvPr/>
        </p:nvSpPr>
        <p:spPr>
          <a:xfrm>
            <a:off x="1400175" y="1920875"/>
            <a:ext cx="628650" cy="220663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síla</a:t>
            </a:r>
          </a:p>
        </p:txBody>
      </p: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B3B0B948-1AA2-4F69-A198-F62813DB438C}"/>
              </a:ext>
            </a:extLst>
          </p:cNvPr>
          <p:cNvCxnSpPr>
            <a:cxnSpLocks/>
          </p:cNvCxnSpPr>
          <p:nvPr/>
        </p:nvCxnSpPr>
        <p:spPr>
          <a:xfrm>
            <a:off x="5307013" y="2159000"/>
            <a:ext cx="35083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508">
            <a:extLst>
              <a:ext uri="{FF2B5EF4-FFF2-40B4-BE49-F238E27FC236}">
                <a16:creationId xmlns:a16="http://schemas.microsoft.com/office/drawing/2014/main" id="{F45A079D-1863-44D2-A65A-D87FA833F0A6}"/>
              </a:ext>
            </a:extLst>
          </p:cNvPr>
          <p:cNvSpPr txBox="1"/>
          <p:nvPr/>
        </p:nvSpPr>
        <p:spPr>
          <a:xfrm>
            <a:off x="5153025" y="1917700"/>
            <a:ext cx="628650" cy="222250"/>
          </a:xfrm>
          <a:prstGeom prst="rect">
            <a:avLst/>
          </a:prstGeom>
          <a:noFill/>
          <a:ln w="6350"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i-FI" altLang="cs-CZ" sz="100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síla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36912096-33FC-478C-A183-FCAC37508012}"/>
              </a:ext>
            </a:extLst>
          </p:cNvPr>
          <p:cNvCxnSpPr>
            <a:cxnSpLocks/>
          </p:cNvCxnSpPr>
          <p:nvPr/>
        </p:nvCxnSpPr>
        <p:spPr>
          <a:xfrm>
            <a:off x="3786188" y="2941638"/>
            <a:ext cx="0" cy="107950"/>
          </a:xfrm>
          <a:prstGeom prst="line">
            <a:avLst/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6358E82-91A1-4FF8-859E-A15C1529512E}"/>
              </a:ext>
            </a:extLst>
          </p:cNvPr>
          <p:cNvCxnSpPr/>
          <p:nvPr/>
        </p:nvCxnSpPr>
        <p:spPr>
          <a:xfrm>
            <a:off x="3216275" y="2179638"/>
            <a:ext cx="165100" cy="750887"/>
          </a:xfrm>
          <a:prstGeom prst="line">
            <a:avLst/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2D1F04BA-AD16-4E5B-BEFD-00102D4D34C9}"/>
              </a:ext>
            </a:extLst>
          </p:cNvPr>
          <p:cNvCxnSpPr>
            <a:cxnSpLocks/>
          </p:cNvCxnSpPr>
          <p:nvPr/>
        </p:nvCxnSpPr>
        <p:spPr>
          <a:xfrm flipH="1">
            <a:off x="3786188" y="2176463"/>
            <a:ext cx="165100" cy="752475"/>
          </a:xfrm>
          <a:prstGeom prst="line">
            <a:avLst/>
          </a:prstGeom>
          <a:noFill/>
          <a:ln w="38100">
            <a:solidFill>
              <a:srgbClr val="FFC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D8DD3B44-DC93-468F-B7AE-EF877C3B1F32}"/>
              </a:ext>
            </a:extLst>
          </p:cNvPr>
          <p:cNvSpPr>
            <a:spLocks noChangeAspect="1"/>
          </p:cNvSpPr>
          <p:nvPr/>
        </p:nvSpPr>
        <p:spPr>
          <a:xfrm>
            <a:off x="2927961" y="1916254"/>
            <a:ext cx="569484" cy="1192900"/>
          </a:xfrm>
          <a:custGeom>
            <a:avLst/>
            <a:gdLst>
              <a:gd name="connsiteX0" fmla="*/ 0 w 369736"/>
              <a:gd name="connsiteY0" fmla="*/ 834887 h 834887"/>
              <a:gd name="connsiteX1" fmla="*/ 111318 w 369736"/>
              <a:gd name="connsiteY1" fmla="*/ 659958 h 834887"/>
              <a:gd name="connsiteX2" fmla="*/ 302149 w 369736"/>
              <a:gd name="connsiteY2" fmla="*/ 576469 h 834887"/>
              <a:gd name="connsiteX3" fmla="*/ 369736 w 369736"/>
              <a:gd name="connsiteY3" fmla="*/ 0 h 834887"/>
              <a:gd name="connsiteX0" fmla="*/ 0 w 333659"/>
              <a:gd name="connsiteY0" fmla="*/ 822000 h 822000"/>
              <a:gd name="connsiteX1" fmla="*/ 111318 w 333659"/>
              <a:gd name="connsiteY1" fmla="*/ 647071 h 822000"/>
              <a:gd name="connsiteX2" fmla="*/ 302149 w 333659"/>
              <a:gd name="connsiteY2" fmla="*/ 563582 h 822000"/>
              <a:gd name="connsiteX3" fmla="*/ 333659 w 333659"/>
              <a:gd name="connsiteY3" fmla="*/ 0 h 822000"/>
              <a:gd name="connsiteX0" fmla="*/ 0 w 333659"/>
              <a:gd name="connsiteY0" fmla="*/ 822000 h 822000"/>
              <a:gd name="connsiteX1" fmla="*/ 111318 w 333659"/>
              <a:gd name="connsiteY1" fmla="*/ 647071 h 822000"/>
              <a:gd name="connsiteX2" fmla="*/ 302149 w 333659"/>
              <a:gd name="connsiteY2" fmla="*/ 563582 h 822000"/>
              <a:gd name="connsiteX3" fmla="*/ 333659 w 333659"/>
              <a:gd name="connsiteY3" fmla="*/ 0 h 822000"/>
              <a:gd name="connsiteX0" fmla="*/ 0 w 333659"/>
              <a:gd name="connsiteY0" fmla="*/ 789299 h 789299"/>
              <a:gd name="connsiteX1" fmla="*/ 111318 w 333659"/>
              <a:gd name="connsiteY1" fmla="*/ 647071 h 789299"/>
              <a:gd name="connsiteX2" fmla="*/ 302149 w 333659"/>
              <a:gd name="connsiteY2" fmla="*/ 563582 h 789299"/>
              <a:gd name="connsiteX3" fmla="*/ 333659 w 333659"/>
              <a:gd name="connsiteY3" fmla="*/ 0 h 789299"/>
              <a:gd name="connsiteX0" fmla="*/ 0 w 333659"/>
              <a:gd name="connsiteY0" fmla="*/ 789299 h 789299"/>
              <a:gd name="connsiteX1" fmla="*/ 111318 w 333659"/>
              <a:gd name="connsiteY1" fmla="*/ 647071 h 789299"/>
              <a:gd name="connsiteX2" fmla="*/ 302149 w 333659"/>
              <a:gd name="connsiteY2" fmla="*/ 563582 h 789299"/>
              <a:gd name="connsiteX3" fmla="*/ 333659 w 333659"/>
              <a:gd name="connsiteY3" fmla="*/ 0 h 7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59" h="789299">
                <a:moveTo>
                  <a:pt x="0" y="789299"/>
                </a:moveTo>
                <a:cubicBezTo>
                  <a:pt x="46083" y="720853"/>
                  <a:pt x="60960" y="684690"/>
                  <a:pt x="111318" y="647071"/>
                </a:cubicBezTo>
                <a:cubicBezTo>
                  <a:pt x="161676" y="609452"/>
                  <a:pt x="265092" y="671427"/>
                  <a:pt x="302149" y="563582"/>
                </a:cubicBezTo>
                <a:cubicBezTo>
                  <a:pt x="339206" y="455737"/>
                  <a:pt x="331536" y="152767"/>
                  <a:pt x="333659" y="0"/>
                </a:cubicBezTo>
              </a:path>
            </a:pathLst>
          </a:custGeom>
          <a:noFill/>
          <a:ln w="76200">
            <a:gradFill>
              <a:gsLst>
                <a:gs pos="0">
                  <a:srgbClr val="FFC000">
                    <a:alpha val="50000"/>
                  </a:srgbClr>
                </a:gs>
                <a:gs pos="70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 dirty="0"/>
          </a:p>
        </p:txBody>
      </p:sp>
      <p:sp>
        <p:nvSpPr>
          <p:cNvPr id="30" name="Vapaamuotoinen: Muoto 29">
            <a:extLst>
              <a:ext uri="{FF2B5EF4-FFF2-40B4-BE49-F238E27FC236}">
                <a16:creationId xmlns:a16="http://schemas.microsoft.com/office/drawing/2014/main" id="{E5BE26D6-7D58-40D2-B326-5AA958EC45AD}"/>
              </a:ext>
            </a:extLst>
          </p:cNvPr>
          <p:cNvSpPr>
            <a:spLocks noChangeAspect="1"/>
          </p:cNvSpPr>
          <p:nvPr/>
        </p:nvSpPr>
        <p:spPr>
          <a:xfrm flipH="1">
            <a:off x="3700623" y="1916254"/>
            <a:ext cx="569484" cy="1192900"/>
          </a:xfrm>
          <a:custGeom>
            <a:avLst/>
            <a:gdLst>
              <a:gd name="connsiteX0" fmla="*/ 0 w 369736"/>
              <a:gd name="connsiteY0" fmla="*/ 834887 h 834887"/>
              <a:gd name="connsiteX1" fmla="*/ 111318 w 369736"/>
              <a:gd name="connsiteY1" fmla="*/ 659958 h 834887"/>
              <a:gd name="connsiteX2" fmla="*/ 302149 w 369736"/>
              <a:gd name="connsiteY2" fmla="*/ 576469 h 834887"/>
              <a:gd name="connsiteX3" fmla="*/ 369736 w 369736"/>
              <a:gd name="connsiteY3" fmla="*/ 0 h 834887"/>
              <a:gd name="connsiteX0" fmla="*/ 0 w 333659"/>
              <a:gd name="connsiteY0" fmla="*/ 822000 h 822000"/>
              <a:gd name="connsiteX1" fmla="*/ 111318 w 333659"/>
              <a:gd name="connsiteY1" fmla="*/ 647071 h 822000"/>
              <a:gd name="connsiteX2" fmla="*/ 302149 w 333659"/>
              <a:gd name="connsiteY2" fmla="*/ 563582 h 822000"/>
              <a:gd name="connsiteX3" fmla="*/ 333659 w 333659"/>
              <a:gd name="connsiteY3" fmla="*/ 0 h 822000"/>
              <a:gd name="connsiteX0" fmla="*/ 0 w 333659"/>
              <a:gd name="connsiteY0" fmla="*/ 822000 h 822000"/>
              <a:gd name="connsiteX1" fmla="*/ 111318 w 333659"/>
              <a:gd name="connsiteY1" fmla="*/ 647071 h 822000"/>
              <a:gd name="connsiteX2" fmla="*/ 302149 w 333659"/>
              <a:gd name="connsiteY2" fmla="*/ 563582 h 822000"/>
              <a:gd name="connsiteX3" fmla="*/ 333659 w 333659"/>
              <a:gd name="connsiteY3" fmla="*/ 0 h 822000"/>
              <a:gd name="connsiteX0" fmla="*/ 0 w 333659"/>
              <a:gd name="connsiteY0" fmla="*/ 789299 h 789299"/>
              <a:gd name="connsiteX1" fmla="*/ 111318 w 333659"/>
              <a:gd name="connsiteY1" fmla="*/ 647071 h 789299"/>
              <a:gd name="connsiteX2" fmla="*/ 302149 w 333659"/>
              <a:gd name="connsiteY2" fmla="*/ 563582 h 789299"/>
              <a:gd name="connsiteX3" fmla="*/ 333659 w 333659"/>
              <a:gd name="connsiteY3" fmla="*/ 0 h 789299"/>
              <a:gd name="connsiteX0" fmla="*/ 0 w 333659"/>
              <a:gd name="connsiteY0" fmla="*/ 789299 h 789299"/>
              <a:gd name="connsiteX1" fmla="*/ 111318 w 333659"/>
              <a:gd name="connsiteY1" fmla="*/ 647071 h 789299"/>
              <a:gd name="connsiteX2" fmla="*/ 302149 w 333659"/>
              <a:gd name="connsiteY2" fmla="*/ 563582 h 789299"/>
              <a:gd name="connsiteX3" fmla="*/ 333659 w 333659"/>
              <a:gd name="connsiteY3" fmla="*/ 0 h 7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59" h="789299">
                <a:moveTo>
                  <a:pt x="0" y="789299"/>
                </a:moveTo>
                <a:cubicBezTo>
                  <a:pt x="46083" y="720853"/>
                  <a:pt x="60960" y="684690"/>
                  <a:pt x="111318" y="647071"/>
                </a:cubicBezTo>
                <a:cubicBezTo>
                  <a:pt x="161676" y="609452"/>
                  <a:pt x="265092" y="671427"/>
                  <a:pt x="302149" y="563582"/>
                </a:cubicBezTo>
                <a:cubicBezTo>
                  <a:pt x="339206" y="455737"/>
                  <a:pt x="331536" y="152767"/>
                  <a:pt x="333659" y="0"/>
                </a:cubicBezTo>
              </a:path>
            </a:pathLst>
          </a:custGeom>
          <a:noFill/>
          <a:ln w="76200">
            <a:gradFill>
              <a:gsLst>
                <a:gs pos="0">
                  <a:srgbClr val="FFC000">
                    <a:alpha val="50000"/>
                  </a:srgbClr>
                </a:gs>
                <a:gs pos="70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7376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75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F2B52E-30D7-4549-AEC1-3FA408DB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vislý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spoj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horizontální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instalace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lemovka</a:t>
            </a:r>
            <a:endParaRPr lang="fi-FI" altLang="cs-CZ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A6BCAEB1-9359-4595-B7EB-2ED621ACF409}"/>
              </a:ext>
            </a:extLst>
          </p:cNvPr>
          <p:cNvSpPr txBox="1">
            <a:spLocks/>
          </p:cNvSpPr>
          <p:nvPr/>
        </p:nvSpPr>
        <p:spPr>
          <a:xfrm>
            <a:off x="1115616" y="935980"/>
            <a:ext cx="3450357" cy="2355850"/>
          </a:xfrm>
          <a:prstGeom prst="rect">
            <a:avLst/>
          </a:prstGeom>
        </p:spPr>
        <p:txBody>
          <a:bodyPr lIns="68580" tIns="34290" rIns="68580" bIns="34290">
            <a:normAutofit fontScale="92500"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Alternativním řešením je použití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speciálních lišt s velmi malou roztažností v příčném směru: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Požární </a:t>
            </a:r>
            <a:r>
              <a:rPr lang="cs-CZ" altLang="cs-CZ" sz="1300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překrývací</a:t>
            </a:r>
            <a:r>
              <a:rPr lang="cs-CZ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lišty 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 svislé spoje EA1JF60-1 nebo EA1JF60-2 použitelné pro stěny do odolnosti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EI60.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Nízkoprofilové </a:t>
            </a:r>
            <a:r>
              <a:rPr lang="cs-CZ" altLang="cs-CZ" sz="1300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překrývací</a:t>
            </a:r>
            <a:r>
              <a:rPr lang="cs-CZ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lišty pro svislé spoje EA1JV1 nebo EA1JV2 + 20 mm vysokohustotní protipožární vlny, použitelné pro stěny do odolnosti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EI120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endParaRPr lang="cs-CZ" altLang="cs-CZ" sz="13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Ocelové vázací pásky nejsou potřebné.</a:t>
            </a:r>
          </a:p>
        </p:txBody>
      </p:sp>
      <p:pic>
        <p:nvPicPr>
          <p:cNvPr id="27652" name="Kuva 14">
            <a:extLst>
              <a:ext uri="{FF2B5EF4-FFF2-40B4-BE49-F238E27FC236}">
                <a16:creationId xmlns:a16="http://schemas.microsoft.com/office/drawing/2014/main" id="{B912E05A-07AA-4615-8D22-7A089C95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88963"/>
            <a:ext cx="26431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Kuva 15">
            <a:extLst>
              <a:ext uri="{FF2B5EF4-FFF2-40B4-BE49-F238E27FC236}">
                <a16:creationId xmlns:a16="http://schemas.microsoft.com/office/drawing/2014/main" id="{71AC4F89-29BA-4887-AE08-B67E7E8B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55905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BCC08FD4-B415-4E8C-B378-76FA2B3FA60A}"/>
              </a:ext>
            </a:extLst>
          </p:cNvPr>
          <p:cNvSpPr/>
          <p:nvPr/>
        </p:nvSpPr>
        <p:spPr>
          <a:xfrm>
            <a:off x="5991225" y="892175"/>
            <a:ext cx="1050925" cy="2159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7FDF2F86-9419-4A4D-BE48-B08333BCDC41}"/>
              </a:ext>
            </a:extLst>
          </p:cNvPr>
          <p:cNvSpPr/>
          <p:nvPr/>
        </p:nvSpPr>
        <p:spPr>
          <a:xfrm>
            <a:off x="5900738" y="2817813"/>
            <a:ext cx="1193800" cy="25876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FA66196-FFB4-49BE-8E10-36D8361422AA}"/>
              </a:ext>
            </a:extLst>
          </p:cNvPr>
          <p:cNvSpPr txBox="1"/>
          <p:nvPr/>
        </p:nvSpPr>
        <p:spPr>
          <a:xfrm>
            <a:off x="5272088" y="1951038"/>
            <a:ext cx="628650" cy="292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fi-FI" altLang="cs-CZ" sz="1300" b="1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≤ΕΙ60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86AAAD3-8F78-478A-8F78-0994A659BEED}"/>
              </a:ext>
            </a:extLst>
          </p:cNvPr>
          <p:cNvSpPr txBox="1"/>
          <p:nvPr/>
        </p:nvSpPr>
        <p:spPr>
          <a:xfrm>
            <a:off x="5272087" y="3913188"/>
            <a:ext cx="7191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fi-FI" altLang="cs-CZ" sz="1300" b="1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≤ΕΙ120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11E58C03-F675-4729-AF13-C001CAC8B4C2}"/>
              </a:ext>
            </a:extLst>
          </p:cNvPr>
          <p:cNvCxnSpPr>
            <a:cxnSpLocks/>
          </p:cNvCxnSpPr>
          <p:nvPr/>
        </p:nvCxnSpPr>
        <p:spPr>
          <a:xfrm flipV="1">
            <a:off x="4283075" y="2978150"/>
            <a:ext cx="1849438" cy="1120775"/>
          </a:xfrm>
          <a:prstGeom prst="straightConnector1">
            <a:avLst/>
          </a:prstGeom>
          <a:ln w="22225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E3FD637-4AE5-4C8E-A18E-9C808BCE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3984625"/>
            <a:ext cx="206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 tohoto detailu spoje je povinnost 20 mm protipožární vlny</a:t>
            </a:r>
            <a:r>
              <a:rPr lang="cs-CZ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fi-FI" altLang="cs-CZ" sz="12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5B988B55-169F-4992-BB44-CD0D6123C79E}"/>
              </a:ext>
            </a:extLst>
          </p:cNvPr>
          <p:cNvCxnSpPr>
            <a:cxnSpLocks/>
          </p:cNvCxnSpPr>
          <p:nvPr/>
        </p:nvCxnSpPr>
        <p:spPr>
          <a:xfrm flipV="1">
            <a:off x="4384675" y="1044575"/>
            <a:ext cx="2132013" cy="1563688"/>
          </a:xfrm>
          <a:prstGeom prst="straightConnector1">
            <a:avLst/>
          </a:prstGeom>
          <a:ln w="22225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A219297B-2F0A-44C1-9CD2-804D0E0578CE}"/>
              </a:ext>
            </a:extLst>
          </p:cNvPr>
          <p:cNvCxnSpPr>
            <a:cxnSpLocks/>
          </p:cNvCxnSpPr>
          <p:nvPr/>
        </p:nvCxnSpPr>
        <p:spPr>
          <a:xfrm>
            <a:off x="4394200" y="2663825"/>
            <a:ext cx="2112963" cy="327025"/>
          </a:xfrm>
          <a:prstGeom prst="straightConnector1">
            <a:avLst/>
          </a:prstGeom>
          <a:ln w="22225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05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8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18" end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77543-4D49-0A17-AEB7-E2801139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718037"/>
            <a:ext cx="4584540" cy="42345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C7472C-3A88-4F64-ADDC-46079B67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191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vislý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spoj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horizontální</a:t>
            </a:r>
            <a:r>
              <a:rPr lang="fi-FI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i-FI" altLang="cs-CZ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instalace</a:t>
            </a: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vázací pásek</a:t>
            </a:r>
            <a:endParaRPr lang="fi-FI" altLang="cs-CZ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4B4E9B42-86F4-4C02-9584-05E0E4AFC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3929"/>
          <a:stretch>
            <a:fillRect/>
          </a:stretch>
        </p:blipFill>
        <p:spPr bwMode="auto">
          <a:xfrm>
            <a:off x="1072595" y="2571750"/>
            <a:ext cx="2268387" cy="15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AC07831-E3A4-4D53-8240-594698CE5205}"/>
              </a:ext>
            </a:extLst>
          </p:cNvPr>
          <p:cNvSpPr txBox="1">
            <a:spLocks/>
          </p:cNvSpPr>
          <p:nvPr/>
        </p:nvSpPr>
        <p:spPr>
          <a:xfrm>
            <a:off x="323528" y="951469"/>
            <a:ext cx="3744416" cy="12080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Univerzálně použitelné řešení:</a:t>
            </a:r>
          </a:p>
          <a:p>
            <a:pPr lvl="1" eaLnBrk="1" hangingPunct="1">
              <a:lnSpc>
                <a:spcPct val="90000"/>
              </a:lnSpc>
              <a:spcBef>
                <a:spcPts val="388"/>
              </a:spcBef>
              <a:buFont typeface="Courier New" panose="02070309020205020404" pitchFamily="49" charset="0"/>
              <a:buChar char="o"/>
            </a:pP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Vnější plechy panelů jsou spojeny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ocelovými vázacími pásk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y nebo d</a:t>
            </a:r>
            <a:r>
              <a:rPr lang="cs-CZ" altLang="cs-CZ" sz="1300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odatečný</a:t>
            </a:r>
            <a:r>
              <a:rPr lang="fi-FI" altLang="cs-CZ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mi </a:t>
            </a:r>
            <a:r>
              <a:rPr lang="fi-FI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ocelovými plechy</a:t>
            </a:r>
            <a:r>
              <a:rPr lang="cs-CZ" altLang="cs-CZ" sz="1300" b="1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fi-FI" altLang="cs-CZ" sz="1300" b="1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84634236-93D1-43D8-B89F-1B668F5F1A53}"/>
              </a:ext>
            </a:extLst>
          </p:cNvPr>
          <p:cNvSpPr/>
          <p:nvPr/>
        </p:nvSpPr>
        <p:spPr>
          <a:xfrm>
            <a:off x="4427984" y="3584386"/>
            <a:ext cx="1224136" cy="1368152"/>
          </a:xfrm>
          <a:prstGeom prst="roundRect">
            <a:avLst>
              <a:gd name="adj" fmla="val 10163"/>
            </a:avLst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35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500A37D-B46A-BC93-872B-CF58667F8BCC}"/>
              </a:ext>
            </a:extLst>
          </p:cNvPr>
          <p:cNvCxnSpPr>
            <a:cxnSpLocks/>
          </p:cNvCxnSpPr>
          <p:nvPr/>
        </p:nvCxnSpPr>
        <p:spPr>
          <a:xfrm>
            <a:off x="6084168" y="2359087"/>
            <a:ext cx="864096" cy="0"/>
          </a:xfrm>
          <a:prstGeom prst="line">
            <a:avLst/>
          </a:prstGeom>
          <a:ln w="28575">
            <a:solidFill>
              <a:srgbClr val="FC25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3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Start slide">
  <a:themeElements>
    <a:clrScheme name="Ruukki_2016">
      <a:dk1>
        <a:srgbClr val="000000"/>
      </a:dk1>
      <a:lt1>
        <a:srgbClr val="FFFFFF"/>
      </a:lt1>
      <a:dk2>
        <a:srgbClr val="000000"/>
      </a:dk2>
      <a:lt2>
        <a:srgbClr val="E1E1EB"/>
      </a:lt2>
      <a:accent1>
        <a:srgbClr val="CEE50A"/>
      </a:accent1>
      <a:accent2>
        <a:srgbClr val="FC2516"/>
      </a:accent2>
      <a:accent3>
        <a:srgbClr val="FFFFFF"/>
      </a:accent3>
      <a:accent4>
        <a:srgbClr val="000000"/>
      </a:accent4>
      <a:accent5>
        <a:srgbClr val="E3F0AA"/>
      </a:accent5>
      <a:accent6>
        <a:srgbClr val="E42013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>
              <a:lumMod val="65000"/>
              <a:lumOff val="35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re design of sandwich panels Training 11-2021.potx" id="{2C35C8E6-F867-4AEE-9E97-82CF552859CD}" vid="{371333D2-E8F8-4859-AFEB-7EBBDA7D9340}"/>
    </a:ext>
  </a:extLst>
</a:theme>
</file>

<file path=ppt/theme/theme2.xml><?xml version="1.0" encoding="utf-8"?>
<a:theme xmlns:a="http://schemas.openxmlformats.org/drawingml/2006/main" name="Content slides">
  <a:themeElements>
    <a:clrScheme name="RUKKI_3">
      <a:dk1>
        <a:srgbClr val="000000"/>
      </a:dk1>
      <a:lt1>
        <a:srgbClr val="FFFFFF"/>
      </a:lt1>
      <a:dk2>
        <a:srgbClr val="000000"/>
      </a:dk2>
      <a:lt2>
        <a:srgbClr val="FC2416"/>
      </a:lt2>
      <a:accent1>
        <a:srgbClr val="7DA37C"/>
      </a:accent1>
      <a:accent2>
        <a:srgbClr val="C8C8C8"/>
      </a:accent2>
      <a:accent3>
        <a:srgbClr val="6188A3"/>
      </a:accent3>
      <a:accent4>
        <a:srgbClr val="000000"/>
      </a:accent4>
      <a:accent5>
        <a:srgbClr val="E0B64F"/>
      </a:accent5>
      <a:accent6>
        <a:srgbClr val="98668E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>
              <a:lumMod val="65000"/>
              <a:lumOff val="35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re design of sandwich panels Training 11-2021.potx" id="{2C35C8E6-F867-4AEE-9E97-82CF552859CD}" vid="{E381B46A-A3D3-4FAF-872E-EC41718CA141}"/>
    </a:ext>
  </a:extLst>
</a:theme>
</file>

<file path=ppt/theme/theme3.xml><?xml version="1.0" encoding="utf-8"?>
<a:theme xmlns:a="http://schemas.openxmlformats.org/drawingml/2006/main" name="En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e design of sandwich panels Training 11-2021.potx" id="{2C35C8E6-F867-4AEE-9E97-82CF552859CD}" vid="{AB8E733D-9714-4EF0-82B2-69D1875181A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07D91CAAB1DC449D2B29F5A40C0969" ma:contentTypeVersion="14" ma:contentTypeDescription="Skapa ett nytt dokument." ma:contentTypeScope="" ma:versionID="90eeea66700ce0fc0401a440ff508a99">
  <xsd:schema xmlns:xsd="http://www.w3.org/2001/XMLSchema" xmlns:xs="http://www.w3.org/2001/XMLSchema" xmlns:p="http://schemas.microsoft.com/office/2006/metadata/properties" xmlns:ns3="cd20ce2c-3277-430b-8862-39e1f9c07ee4" xmlns:ns4="95351215-ee14-4254-af5c-b0c7d3d8e60e" targetNamespace="http://schemas.microsoft.com/office/2006/metadata/properties" ma:root="true" ma:fieldsID="1c7f48328a15070aafc278f4d2c069a9" ns3:_="" ns4:_="">
    <xsd:import namespace="cd20ce2c-3277-430b-8862-39e1f9c07ee4"/>
    <xsd:import namespace="95351215-ee14-4254-af5c-b0c7d3d8e6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0ce2c-3277-430b-8862-39e1f9c07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51215-ee14-4254-af5c-b0c7d3d8e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D3991-C06D-453A-8FBE-6671F497F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0699B-BC4B-4260-84C4-C5638A89190F}">
  <ds:schemaRefs>
    <ds:schemaRef ds:uri="http://purl.org/dc/terms/"/>
    <ds:schemaRef ds:uri="cd20ce2c-3277-430b-8862-39e1f9c07ee4"/>
    <ds:schemaRef ds:uri="http://purl.org/dc/dcmitype/"/>
    <ds:schemaRef ds:uri="http://schemas.microsoft.com/office/2006/documentManagement/types"/>
    <ds:schemaRef ds:uri="95351215-ee14-4254-af5c-b0c7d3d8e60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6FE19F-CF33-4029-AD25-B327EA2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0ce2c-3277-430b-8862-39e1f9c07ee4"/>
    <ds:schemaRef ds:uri="95351215-ee14-4254-af5c-b0c7d3d8e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cc6f684-1619-49fb-be6f-9a9d9afe38eb}" enabled="0" method="" siteId="{7cc6f684-1619-49fb-be6f-9a9d9afe38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2699</Words>
  <Application>Microsoft Office PowerPoint</Application>
  <PresentationFormat>Předvádění na obrazovce (16:9)</PresentationFormat>
  <Paragraphs>291</Paragraphs>
  <Slides>28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.Lucida Grande UI Regular</vt:lpstr>
      <vt:lpstr>Arial</vt:lpstr>
      <vt:lpstr>Calibri</vt:lpstr>
      <vt:lpstr>Courier New</vt:lpstr>
      <vt:lpstr>Roboto</vt:lpstr>
      <vt:lpstr>Wingdings</vt:lpstr>
      <vt:lpstr>Start slide</vt:lpstr>
      <vt:lpstr>Content slides</vt:lpstr>
      <vt:lpstr>Ending slide</vt:lpstr>
      <vt:lpstr>Prezentace aplikace PowerPoint</vt:lpstr>
      <vt:lpstr>Požární odolnost</vt:lpstr>
      <vt:lpstr>Chování stěny ze sendvičových panelů během požáru</vt:lpstr>
      <vt:lpstr>Detaily nSPB W- svislá spára , panely vodovně</vt:lpstr>
      <vt:lpstr>Protipožární vlny</vt:lpstr>
      <vt:lpstr>Chování stěny ze sendvičových panelů během požáru</vt:lpstr>
      <vt:lpstr>Svislá spára sendvičových panelů</vt:lpstr>
      <vt:lpstr>Svislý spoj horizontální instalace- lemovka</vt:lpstr>
      <vt:lpstr>Svislý spoj-horizontální instalace vázací pásek</vt:lpstr>
      <vt:lpstr>Chování stěny ze sendvičových panelů během požáru</vt:lpstr>
      <vt:lpstr>Plech jako tepelný požární most </vt:lpstr>
      <vt:lpstr>Detaily nSPB W-T napojení vertikálních panelů </vt:lpstr>
      <vt:lpstr>Detaily nSPB W roh verikálních panelů</vt:lpstr>
      <vt:lpstr>Detaily nSPB W – T napojení vodorovných panelů</vt:lpstr>
      <vt:lpstr>Detaily nSPB W-napojení na betonový strop</vt:lpstr>
      <vt:lpstr>Upevňování horizontálních panelů ke stropu z prohýbaného ocelového plechu</vt:lpstr>
      <vt:lpstr>Detaily nSPB W-napojení na nosný trapéz ≤ REI15</vt:lpstr>
      <vt:lpstr>Prezentace aplikace PowerPoint</vt:lpstr>
      <vt:lpstr>Ruukki® Firewall pro odolnost EI-M 120 </vt:lpstr>
      <vt:lpstr>Ruukki® Firewall pro  EI-M 120 – Test </vt:lpstr>
      <vt:lpstr>Ruukki® Firewall panely</vt:lpstr>
      <vt:lpstr>Ruukki® Firewall Systém 200.1 a 230.1</vt:lpstr>
      <vt:lpstr>Ruukki® Firewall – zámek panelu </vt:lpstr>
      <vt:lpstr>Ruukki® Firewall – svislá spára</vt:lpstr>
      <vt:lpstr>Ruukki® Firewall – detail soklu</vt:lpstr>
      <vt:lpstr>Ruukki® Firewall – napojení na strop</vt:lpstr>
      <vt:lpstr>Prezentace aplikace PowerPoint</vt:lpstr>
      <vt:lpstr>Kontaktujte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Carlsson</dc:creator>
  <cp:lastModifiedBy>Valeš, Martin</cp:lastModifiedBy>
  <cp:revision>54</cp:revision>
  <dcterms:created xsi:type="dcterms:W3CDTF">2019-11-07T13:09:29Z</dcterms:created>
  <dcterms:modified xsi:type="dcterms:W3CDTF">2026-03-24T08:09:32Z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0x010100D307D91CAAB1DC449D2B29F5A40C0969</vt:lpwstr>
  </property>
</Properties>
</file>